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Lst>
  <p:notesMasterIdLst>
    <p:notesMasterId r:id="rId26"/>
  </p:notesMasterIdLst>
  <p:sldSz cx="14630400" cy="8229600"/>
  <p:notesSz cx="8229600" cy="14630400"/>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notesMaster" Target="notesMasters/notesMaster1.xml"/><Relationship Id="rId27" Type="http://schemas.openxmlformats.org/officeDocument/2006/relationships/presProps" Target="presProps.xml"/><Relationship Id="rId28" Type="http://schemas.openxmlformats.org/officeDocument/2006/relationships/viewProps" Target="viewProps.xml"/><Relationship Id="rId29" Type="http://schemas.openxmlformats.org/officeDocument/2006/relationships/theme" Target="theme/theme1.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image" Target="../media/image-1002-1.png"/><Relationship Id="rId2"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MASTER_SLIDE">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slideLayout" Target="../slideLayouts/slideLayout2.xml"/><Relationship Id="rId6"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image" Target="../media/image-10-2.png"/><Relationship Id="rId3" Type="http://schemas.openxmlformats.org/officeDocument/2006/relationships/image" Target="../media/image-10-3.png"/><Relationship Id="rId4" Type="http://schemas.openxmlformats.org/officeDocument/2006/relationships/image" Target="../media/image-10-4.png"/><Relationship Id="rId5" Type="http://schemas.openxmlformats.org/officeDocument/2006/relationships/slideLayout" Target="../slideLayouts/slideLayout2.xml"/><Relationship Id="rId6"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image-11-1.png"/><Relationship Id="rId2" Type="http://schemas.openxmlformats.org/officeDocument/2006/relationships/image" Target="../media/image-11-2.png"/><Relationship Id="rId3" Type="http://schemas.openxmlformats.org/officeDocument/2006/relationships/slideLayout" Target="../slideLayouts/slideLayout2.xml"/><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image-12-1.png"/><Relationship Id="rId2" Type="http://schemas.openxmlformats.org/officeDocument/2006/relationships/image" Target="../media/image-12-2.png"/><Relationship Id="rId3" Type="http://schemas.openxmlformats.org/officeDocument/2006/relationships/image" Target="../media/image-12-3.png"/><Relationship Id="rId4" Type="http://schemas.openxmlformats.org/officeDocument/2006/relationships/image" Target="../media/image-12-4.png"/><Relationship Id="rId5" Type="http://schemas.openxmlformats.org/officeDocument/2006/relationships/slideLayout" Target="../slideLayouts/slideLayout2.xml"/><Relationship Id="rId6"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image-13-1.png"/><Relationship Id="rId2" Type="http://schemas.openxmlformats.org/officeDocument/2006/relationships/image" Target="../media/image-13-2.png"/><Relationship Id="rId3" Type="http://schemas.openxmlformats.org/officeDocument/2006/relationships/image" Target="../media/image-13-3.png"/><Relationship Id="rId4" Type="http://schemas.openxmlformats.org/officeDocument/2006/relationships/image" Target="../media/image-13-4.png"/><Relationship Id="rId5" Type="http://schemas.openxmlformats.org/officeDocument/2006/relationships/slideLayout" Target="../slideLayouts/slideLayout2.xml"/><Relationship Id="rId6"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image-14-1.png"/><Relationship Id="rId2" Type="http://schemas.openxmlformats.org/officeDocument/2006/relationships/image" Target="../media/image-14-2.png"/><Relationship Id="rId3" Type="http://schemas.openxmlformats.org/officeDocument/2006/relationships/image" Target="../media/image-14-3.png"/><Relationship Id="rId4" Type="http://schemas.openxmlformats.org/officeDocument/2006/relationships/slideLayout" Target="../slideLayouts/slideLayout2.xml"/><Relationship Id="rId5"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image-15-1.png"/><Relationship Id="rId2" Type="http://schemas.openxmlformats.org/officeDocument/2006/relationships/image" Target="../media/image-15-2.png"/><Relationship Id="rId3" Type="http://schemas.openxmlformats.org/officeDocument/2006/relationships/slideLayout" Target="../slideLayouts/slideLayout2.xml"/><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image-16-1.png"/><Relationship Id="rId2" Type="http://schemas.openxmlformats.org/officeDocument/2006/relationships/image" Target="../media/image-16-2.png"/><Relationship Id="rId3" Type="http://schemas.openxmlformats.org/officeDocument/2006/relationships/image" Target="../media/image-16-3.png"/><Relationship Id="rId4" Type="http://schemas.openxmlformats.org/officeDocument/2006/relationships/image" Target="../media/image-16-4.png"/><Relationship Id="rId5" Type="http://schemas.openxmlformats.org/officeDocument/2006/relationships/slideLayout" Target="../slideLayouts/slideLayout2.xml"/><Relationship Id="rId6"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image-17-1.png"/><Relationship Id="rId2" Type="http://schemas.openxmlformats.org/officeDocument/2006/relationships/image" Target="../media/image-17-2.png"/><Relationship Id="rId3" Type="http://schemas.openxmlformats.org/officeDocument/2006/relationships/image" Target="../media/image-17-3.png"/><Relationship Id="rId4" Type="http://schemas.openxmlformats.org/officeDocument/2006/relationships/image" Target="../media/image-17-4.png"/><Relationship Id="rId5" Type="http://schemas.openxmlformats.org/officeDocument/2006/relationships/slideLayout" Target="../slideLayouts/slideLayout2.xml"/><Relationship Id="rId6"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image-18-1.png"/><Relationship Id="rId2" Type="http://schemas.openxmlformats.org/officeDocument/2006/relationships/image" Target="../media/image-18-2.png"/><Relationship Id="rId3" Type="http://schemas.openxmlformats.org/officeDocument/2006/relationships/image" Target="../media/image-18-3.png"/><Relationship Id="rId4" Type="http://schemas.openxmlformats.org/officeDocument/2006/relationships/slideLayout" Target="../slideLayouts/slideLayout2.xml"/><Relationship Id="rId5"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image-19-1.png"/><Relationship Id="rId2" Type="http://schemas.openxmlformats.org/officeDocument/2006/relationships/image" Target="../media/image-19-2.png"/><Relationship Id="rId3" Type="http://schemas.openxmlformats.org/officeDocument/2006/relationships/slideLayout" Target="../slideLayouts/slideLayout2.xml"/><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slideLayout" Target="../slideLayouts/slideLayout2.xml"/><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image-20-1.png"/><Relationship Id="rId2" Type="http://schemas.openxmlformats.org/officeDocument/2006/relationships/image" Target="../media/image-20-2.png"/><Relationship Id="rId3" Type="http://schemas.openxmlformats.org/officeDocument/2006/relationships/image" Target="../media/image-20-3.png"/><Relationship Id="rId4" Type="http://schemas.openxmlformats.org/officeDocument/2006/relationships/image" Target="../media/image-20-4.png"/><Relationship Id="rId5" Type="http://schemas.openxmlformats.org/officeDocument/2006/relationships/slideLayout" Target="../slideLayouts/slideLayout2.xml"/><Relationship Id="rId6"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image-21-1.png"/><Relationship Id="rId2" Type="http://schemas.openxmlformats.org/officeDocument/2006/relationships/image" Target="../media/image-21-2.png"/><Relationship Id="rId3" Type="http://schemas.openxmlformats.org/officeDocument/2006/relationships/slideLayout" Target="../slideLayouts/slideLayout2.xml"/><Relationship Id="rId4"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image-22-1.png"/><Relationship Id="rId2" Type="http://schemas.openxmlformats.org/officeDocument/2006/relationships/image" Target="../media/image-22-2.png"/><Relationship Id="rId3" Type="http://schemas.openxmlformats.org/officeDocument/2006/relationships/image" Target="../media/image-22-3.png"/><Relationship Id="rId4" Type="http://schemas.openxmlformats.org/officeDocument/2006/relationships/image" Target="../media/image-22-4.png"/><Relationship Id="rId5" Type="http://schemas.openxmlformats.org/officeDocument/2006/relationships/slideLayout" Target="../slideLayouts/slideLayout2.xml"/><Relationship Id="rId6"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image" Target="../media/image-23-1.png"/><Relationship Id="rId2" Type="http://schemas.openxmlformats.org/officeDocument/2006/relationships/image" Target="../media/image-23-2.png"/><Relationship Id="rId3" Type="http://schemas.openxmlformats.org/officeDocument/2006/relationships/slideLayout" Target="../slideLayouts/slideLayout2.xml"/><Relationship Id="rId4"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image" Target="../media/image-24-1.png"/><Relationship Id="rId2" Type="http://schemas.openxmlformats.org/officeDocument/2006/relationships/image" Target="../media/image-24-2.png"/><Relationship Id="rId3" Type="http://schemas.openxmlformats.org/officeDocument/2006/relationships/slideLayout" Target="../slideLayouts/slideLayout2.xml"/><Relationship Id="rId4" Type="http://schemas.openxmlformats.org/officeDocument/2006/relationships/notesSlide" Target="../notesSlides/notesSlide24.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slideLayout" Target="../slideLayouts/slideLayout2.xml"/><Relationship Id="rId6"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image" Target="../media/image-4-5.png"/><Relationship Id="rId6" Type="http://schemas.openxmlformats.org/officeDocument/2006/relationships/image" Target="../media/image-4-6.png"/><Relationship Id="rId7" Type="http://schemas.openxmlformats.org/officeDocument/2006/relationships/slideLayout" Target="../slideLayouts/slideLayout2.xml"/><Relationship Id="rId8"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slideLayout" Target="../slideLayouts/slideLayout2.xml"/><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slideLayout" Target="../slideLayouts/slideLayout2.xml"/><Relationship Id="rId5"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image" Target="../media/image-7-4.png"/><Relationship Id="rId5" Type="http://schemas.openxmlformats.org/officeDocument/2006/relationships/slideLayout" Target="../slideLayouts/slideLayout2.xml"/><Relationship Id="rId6"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4" Type="http://schemas.openxmlformats.org/officeDocument/2006/relationships/image" Target="../media/image-8-4.png"/><Relationship Id="rId5" Type="http://schemas.openxmlformats.org/officeDocument/2006/relationships/image" Target="../media/image-8-5.png"/><Relationship Id="rId6" Type="http://schemas.openxmlformats.org/officeDocument/2006/relationships/image" Target="../media/image-8-6.png"/><Relationship Id="rId7" Type="http://schemas.openxmlformats.org/officeDocument/2006/relationships/image" Target="../media/image-8-7.png"/><Relationship Id="rId8" Type="http://schemas.openxmlformats.org/officeDocument/2006/relationships/image" Target="../media/image-8-8.png"/><Relationship Id="rId9" Type="http://schemas.openxmlformats.org/officeDocument/2006/relationships/image" Target="../media/image-8-9.png"/><Relationship Id="rId10" Type="http://schemas.openxmlformats.org/officeDocument/2006/relationships/slideLayout" Target="../slideLayouts/slideLayout2.xml"/><Relationship Id="rId11"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image" Target="../media/image-9-3.png"/><Relationship Id="rId4" Type="http://schemas.openxmlformats.org/officeDocument/2006/relationships/image" Target="../media/image-9-4.png"/><Relationship Id="rId5" Type="http://schemas.openxmlformats.org/officeDocument/2006/relationships/slideLayout" Target="../slideLayouts/slideLayout2.xml"/><Relationship Id="rId6"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38744"/>
          </a:xfrm>
          <a:prstGeom prst="rect">
            <a:avLst/>
          </a:prstGeom>
        </p:spPr>
      </p:pic>
      <p:pic>
        <p:nvPicPr>
          <p:cNvPr id="3" name="Image 1" descr="preencoded.png">    </p:cNvPr>
          <p:cNvPicPr>
            <a:picLocks noChangeAspect="1"/>
          </p:cNvPicPr>
          <p:nvPr/>
        </p:nvPicPr>
        <p:blipFill>
          <a:blip r:embed="rId2"/>
          <a:stretch>
            <a:fillRect/>
          </a:stretch>
        </p:blipFill>
        <p:spPr>
          <a:xfrm>
            <a:off x="0" y="0"/>
            <a:ext cx="14630400" cy="2807208"/>
          </a:xfrm>
          <a:prstGeom prst="rect">
            <a:avLst/>
          </a:prstGeom>
        </p:spPr>
      </p:pic>
      <p:pic>
        <p:nvPicPr>
          <p:cNvPr id="4" name="Image 2" descr="preencoded.png">    </p:cNvPr>
          <p:cNvPicPr>
            <a:picLocks noChangeAspect="1"/>
          </p:cNvPicPr>
          <p:nvPr/>
        </p:nvPicPr>
        <p:blipFill>
          <a:blip r:embed="rId3"/>
          <a:stretch>
            <a:fillRect/>
          </a:stretch>
        </p:blipFill>
        <p:spPr>
          <a:xfrm>
            <a:off x="7443216" y="5358384"/>
            <a:ext cx="6327648" cy="576072"/>
          </a:xfrm>
          <a:prstGeom prst="rect">
            <a:avLst/>
          </a:prstGeom>
        </p:spPr>
      </p:pic>
      <p:pic>
        <p:nvPicPr>
          <p:cNvPr id="5" name="Image 3" descr="preencoded.png">    </p:cNvPr>
          <p:cNvPicPr>
            <a:picLocks noChangeAspect="1"/>
          </p:cNvPicPr>
          <p:nvPr/>
        </p:nvPicPr>
        <p:blipFill>
          <a:blip r:embed="rId4"/>
          <a:stretch>
            <a:fillRect/>
          </a:stretch>
        </p:blipFill>
        <p:spPr>
          <a:xfrm>
            <a:off x="841248" y="5358384"/>
            <a:ext cx="6327648" cy="576072"/>
          </a:xfrm>
          <a:prstGeom prst="rect">
            <a:avLst/>
          </a:prstGeom>
        </p:spPr>
      </p:pic>
      <p:sp>
        <p:nvSpPr>
          <p:cNvPr id="6" name="Text 0"/>
          <p:cNvSpPr/>
          <p:nvPr/>
        </p:nvSpPr>
        <p:spPr>
          <a:xfrm>
            <a:off x="1097280" y="5495544"/>
            <a:ext cx="5843016" cy="301752"/>
          </a:xfrm>
          <a:prstGeom prst="rect">
            <a:avLst/>
          </a:prstGeom>
          <a:noFill/>
          <a:ln/>
        </p:spPr>
        <p:txBody>
          <a:bodyPr wrap="none" lIns="0" tIns="0" rIns="0" bIns="0" rtlCol="0" anchor="ctr"/>
          <a:lstStyle/>
          <a:p>
            <a:pPr algn="ctr" indent="0" marL="0">
              <a:lnSpc>
                <a:spcPts val="2320"/>
              </a:lnSpc>
              <a:buNone/>
            </a:pPr>
            <a:r>
              <a:rPr lang="en-US" sz="2320" dirty="0">
                <a:solidFill>
                  <a:srgbClr val="E0D6E7"/>
                </a:solidFill>
                <a:latin typeface="思源黑体-思源黑体-Bold" pitchFamily="34" charset="0"/>
                <a:ea typeface="思源黑体-思源黑体-Bold" pitchFamily="34" charset="-122"/>
                <a:cs typeface="思源黑体-思源黑体-Bold" pitchFamily="34" charset="-120"/>
              </a:rPr>
              <a:t>Author: Pi</a:t>
            </a:r>
            <a:endParaRPr lang="en-US" sz="2320" dirty="0"/>
          </a:p>
        </p:txBody>
      </p:sp>
      <p:sp>
        <p:nvSpPr>
          <p:cNvPr id="7" name="Text 1"/>
          <p:cNvSpPr/>
          <p:nvPr/>
        </p:nvSpPr>
        <p:spPr>
          <a:xfrm>
            <a:off x="832104" y="3456432"/>
            <a:ext cx="12984480" cy="1636776"/>
          </a:xfrm>
          <a:prstGeom prst="rect">
            <a:avLst/>
          </a:prstGeom>
          <a:noFill/>
          <a:ln/>
        </p:spPr>
        <p:txBody>
          <a:bodyPr wrap="square" lIns="0" tIns="0" rIns="0" bIns="0" rtlCol="0" anchor="ctr"/>
          <a:lstStyle/>
          <a:p>
            <a:pPr algn="l" indent="0" marL="0">
              <a:lnSpc>
                <a:spcPts val="6410"/>
              </a:lnSpc>
              <a:buNone/>
            </a:pPr>
            <a:r>
              <a:rPr lang="en-US" sz="6410" dirty="0">
                <a:solidFill>
                  <a:srgbClr val="C2A1F7"/>
                </a:solidFill>
                <a:latin typeface="思源黑体-思源黑体-Bold" pitchFamily="34" charset="0"/>
                <a:ea typeface="思源黑体-思源黑体-Bold" pitchFamily="34" charset="-122"/>
                <a:cs typeface="思源黑体-思源黑体-Bold" pitchFamily="34" charset="-120"/>
              </a:rPr>
              <a:t>Constant Mastery System Project Overview</a:t>
            </a:r>
            <a:endParaRPr lang="en-US" sz="6410" dirty="0"/>
          </a:p>
        </p:txBody>
      </p:sp>
      <p:sp>
        <p:nvSpPr>
          <p:cNvPr id="8" name="Text 2"/>
          <p:cNvSpPr/>
          <p:nvPr/>
        </p:nvSpPr>
        <p:spPr>
          <a:xfrm>
            <a:off x="7699248" y="5495544"/>
            <a:ext cx="5843016" cy="301752"/>
          </a:xfrm>
          <a:prstGeom prst="rect">
            <a:avLst/>
          </a:prstGeom>
          <a:noFill/>
          <a:ln/>
        </p:spPr>
        <p:txBody>
          <a:bodyPr wrap="none" lIns="0" tIns="0" rIns="0" bIns="0" rtlCol="0" anchor="ctr"/>
          <a:lstStyle/>
          <a:p>
            <a:pPr algn="ctr" indent="0" marL="0">
              <a:lnSpc>
                <a:spcPts val="2320"/>
              </a:lnSpc>
              <a:buNone/>
            </a:pPr>
            <a:r>
              <a:rPr lang="en-US" sz="2320" dirty="0">
                <a:solidFill>
                  <a:srgbClr val="E0D6E7"/>
                </a:solidFill>
                <a:latin typeface="思源黑体-思源黑体-Bold" pitchFamily="34" charset="0"/>
                <a:ea typeface="思源黑体-思源黑体-Bold" pitchFamily="34" charset="-122"/>
                <a:cs typeface="思源黑体-思源黑体-Bold" pitchFamily="34" charset="-120"/>
              </a:rPr>
              <a:t>Date: 2025.07.11</a:t>
            </a:r>
            <a:endParaRPr lang="en-US" sz="232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38744"/>
          </a:xfrm>
          <a:prstGeom prst="rect">
            <a:avLst/>
          </a:prstGeom>
        </p:spPr>
      </p:pic>
      <p:pic>
        <p:nvPicPr>
          <p:cNvPr id="3" name="Image 1" descr="preencoded.png">    </p:cNvPr>
          <p:cNvPicPr>
            <a:picLocks noChangeAspect="1"/>
          </p:cNvPicPr>
          <p:nvPr/>
        </p:nvPicPr>
        <p:blipFill>
          <a:blip r:embed="rId2"/>
          <a:stretch>
            <a:fillRect/>
          </a:stretch>
        </p:blipFill>
        <p:spPr>
          <a:xfrm>
            <a:off x="6748272" y="3118104"/>
            <a:ext cx="1152144" cy="1152144"/>
          </a:xfrm>
          <a:prstGeom prst="rect">
            <a:avLst/>
          </a:prstGeom>
        </p:spPr>
      </p:pic>
      <p:pic>
        <p:nvPicPr>
          <p:cNvPr id="4" name="Image 2" descr="preencoded.png">    </p:cNvPr>
          <p:cNvPicPr>
            <a:picLocks noChangeAspect="1"/>
          </p:cNvPicPr>
          <p:nvPr/>
        </p:nvPicPr>
        <p:blipFill>
          <a:blip r:embed="rId3"/>
          <a:stretch>
            <a:fillRect/>
          </a:stretch>
        </p:blipFill>
        <p:spPr>
          <a:xfrm>
            <a:off x="11265408" y="3118104"/>
            <a:ext cx="1005840" cy="1152144"/>
          </a:xfrm>
          <a:prstGeom prst="rect">
            <a:avLst/>
          </a:prstGeom>
        </p:spPr>
      </p:pic>
      <p:pic>
        <p:nvPicPr>
          <p:cNvPr id="5" name="Image 3" descr="preencoded.png">    </p:cNvPr>
          <p:cNvPicPr>
            <a:picLocks noChangeAspect="1"/>
          </p:cNvPicPr>
          <p:nvPr/>
        </p:nvPicPr>
        <p:blipFill>
          <a:blip r:embed="rId4"/>
          <a:stretch>
            <a:fillRect/>
          </a:stretch>
        </p:blipFill>
        <p:spPr>
          <a:xfrm>
            <a:off x="2304288" y="3118104"/>
            <a:ext cx="1152144" cy="1152144"/>
          </a:xfrm>
          <a:prstGeom prst="rect">
            <a:avLst/>
          </a:prstGeom>
        </p:spPr>
      </p:pic>
      <p:sp>
        <p:nvSpPr>
          <p:cNvPr id="6" name="Text 0"/>
          <p:cNvSpPr/>
          <p:nvPr/>
        </p:nvSpPr>
        <p:spPr>
          <a:xfrm>
            <a:off x="9848088" y="4498848"/>
            <a:ext cx="3831336" cy="2066544"/>
          </a:xfrm>
          <a:prstGeom prst="rect">
            <a:avLst/>
          </a:prstGeom>
          <a:noFill/>
          <a:ln/>
        </p:spPr>
        <p:txBody>
          <a:bodyPr wrap="square" lIns="0" tIns="0" rIns="0" bIns="0" rtlCol="0" anchor="ctr"/>
          <a:lstStyle/>
          <a:p>
            <a:pPr algn="ctr" indent="0" marL="0">
              <a:lnSpc>
                <a:spcPts val="2320"/>
              </a:lnSpc>
              <a:buNone/>
            </a:pPr>
            <a:r>
              <a:rPr lang="en-US" sz="1850" dirty="0">
                <a:solidFill>
                  <a:srgbClr val="E0D6E7"/>
                </a:solidFill>
                <a:latin typeface="思源黑体-思源黑体-ExtraLight" pitchFamily="34" charset="0"/>
                <a:ea typeface="思源黑体-思源黑体-ExtraLight" pitchFamily="34" charset="-122"/>
                <a:cs typeface="思源黑体-思源黑体-ExtraLight" pitchFamily="34" charset="-120"/>
              </a:rPr>
              <a:t>For example, staff can only see attendance and student data related to subjects they teach, while students only see their own data. This modular approach is critical for scalable educational management systems.</a:t>
            </a:r>
            <a:endParaRPr lang="en-US" sz="1850" dirty="0"/>
          </a:p>
        </p:txBody>
      </p:sp>
      <p:sp>
        <p:nvSpPr>
          <p:cNvPr id="7" name="Text 1"/>
          <p:cNvSpPr/>
          <p:nvPr/>
        </p:nvSpPr>
        <p:spPr>
          <a:xfrm>
            <a:off x="5404104" y="4498848"/>
            <a:ext cx="3831336" cy="1481328"/>
          </a:xfrm>
          <a:prstGeom prst="rect">
            <a:avLst/>
          </a:prstGeom>
          <a:noFill/>
          <a:ln/>
        </p:spPr>
        <p:txBody>
          <a:bodyPr wrap="square" lIns="0" tIns="0" rIns="0" bIns="0" rtlCol="0" anchor="ctr"/>
          <a:lstStyle/>
          <a:p>
            <a:pPr algn="ctr" indent="0" marL="0">
              <a:lnSpc>
                <a:spcPts val="2320"/>
              </a:lnSpc>
              <a:buNone/>
            </a:pPr>
            <a:r>
              <a:rPr lang="en-US" sz="1850" dirty="0">
                <a:solidFill>
                  <a:srgbClr val="E0D6E7"/>
                </a:solidFill>
                <a:latin typeface="思源黑体-思源黑体-ExtraLight" pitchFamily="34" charset="0"/>
                <a:ea typeface="思源黑体-思源黑体-ExtraLight" pitchFamily="34" charset="-122"/>
                <a:cs typeface="思源黑体-思源黑体-ExtraLight" pitchFamily="34" charset="-120"/>
              </a:rPr>
              <a:t>This ensures data privacy and provides users with only relevant functionality, reducing complexity and risk of unauthorized data access.</a:t>
            </a:r>
            <a:endParaRPr lang="en-US" sz="1850" dirty="0"/>
          </a:p>
        </p:txBody>
      </p:sp>
      <p:sp>
        <p:nvSpPr>
          <p:cNvPr id="8" name="Text 2"/>
          <p:cNvSpPr/>
          <p:nvPr/>
        </p:nvSpPr>
        <p:spPr>
          <a:xfrm>
            <a:off x="832104" y="1545336"/>
            <a:ext cx="12984480" cy="1188720"/>
          </a:xfrm>
          <a:prstGeom prst="rect">
            <a:avLst/>
          </a:prstGeom>
          <a:noFill/>
          <a:ln/>
        </p:spPr>
        <p:txBody>
          <a:bodyPr wrap="square" lIns="0" tIns="0" rIns="0" bIns="0" rtlCol="0" anchor="ctr"/>
          <a:lstStyle/>
          <a:p>
            <a:pPr algn="l" indent="0" marL="0">
              <a:lnSpc>
                <a:spcPts val="4640"/>
              </a:lnSpc>
              <a:buNone/>
            </a:pPr>
            <a:r>
              <a:rPr lang="en-US" sz="4640" dirty="0">
                <a:solidFill>
                  <a:srgbClr val="C2A1F7"/>
                </a:solidFill>
                <a:latin typeface="思源黑体-思源黑体-Bold" pitchFamily="34" charset="0"/>
                <a:ea typeface="思源黑体-思源黑体-Bold" pitchFamily="34" charset="-122"/>
                <a:cs typeface="思源黑体-思源黑体-Bold" pitchFamily="34" charset="-120"/>
              </a:rPr>
              <a:t>Role-Based Access Control Enhances System Security and Usability</a:t>
            </a:r>
            <a:endParaRPr lang="en-US" sz="4640" dirty="0"/>
          </a:p>
        </p:txBody>
      </p:sp>
      <p:sp>
        <p:nvSpPr>
          <p:cNvPr id="9" name="Text 3"/>
          <p:cNvSpPr/>
          <p:nvPr/>
        </p:nvSpPr>
        <p:spPr>
          <a:xfrm>
            <a:off x="960120" y="4498848"/>
            <a:ext cx="3831336" cy="1188720"/>
          </a:xfrm>
          <a:prstGeom prst="rect">
            <a:avLst/>
          </a:prstGeom>
          <a:noFill/>
          <a:ln/>
        </p:spPr>
        <p:txBody>
          <a:bodyPr wrap="square" lIns="0" tIns="0" rIns="0" bIns="0" rtlCol="0" anchor="ctr"/>
          <a:lstStyle/>
          <a:p>
            <a:pPr algn="ctr" indent="0" marL="0">
              <a:lnSpc>
                <a:spcPts val="2320"/>
              </a:lnSpc>
              <a:buNone/>
            </a:pPr>
            <a:r>
              <a:rPr lang="en-US" sz="1850" dirty="0">
                <a:solidFill>
                  <a:srgbClr val="E0D6E7"/>
                </a:solidFill>
                <a:latin typeface="思源黑体-思源黑体-ExtraLight" pitchFamily="34" charset="0"/>
                <a:ea typeface="思源黑体-思源黑体-ExtraLight" pitchFamily="34" charset="-122"/>
                <a:cs typeface="思源黑体-思源黑体-ExtraLight" pitchFamily="34" charset="-120"/>
              </a:rPr>
              <a:t>The system’s design distinctly separates user roles (super admin, staff, student), each with specific permissions.</a:t>
            </a:r>
            <a:endParaRPr lang="en-US" sz="18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38744"/>
          </a:xfrm>
          <a:prstGeom prst="rect">
            <a:avLst/>
          </a:prstGeom>
        </p:spPr>
      </p:pic>
      <p:pic>
        <p:nvPicPr>
          <p:cNvPr id="3" name="Image 1" descr="preencoded.png">    </p:cNvPr>
          <p:cNvPicPr>
            <a:picLocks noChangeAspect="1"/>
          </p:cNvPicPr>
          <p:nvPr/>
        </p:nvPicPr>
        <p:blipFill>
          <a:blip r:embed="rId2"/>
          <a:stretch>
            <a:fillRect/>
          </a:stretch>
        </p:blipFill>
        <p:spPr>
          <a:xfrm>
            <a:off x="0" y="0"/>
            <a:ext cx="14630400" cy="8238744"/>
          </a:xfrm>
          <a:prstGeom prst="rect">
            <a:avLst/>
          </a:prstGeom>
        </p:spPr>
      </p:pic>
      <p:sp>
        <p:nvSpPr>
          <p:cNvPr id="4" name="Text 0"/>
          <p:cNvSpPr/>
          <p:nvPr/>
        </p:nvSpPr>
        <p:spPr>
          <a:xfrm>
            <a:off x="7571232" y="4123944"/>
            <a:ext cx="5989320" cy="1188720"/>
          </a:xfrm>
          <a:prstGeom prst="rect">
            <a:avLst/>
          </a:prstGeom>
          <a:noFill/>
          <a:ln/>
        </p:spPr>
        <p:txBody>
          <a:bodyPr wrap="square" lIns="0" tIns="0" rIns="0" bIns="0" rtlCol="0" anchor="ctr"/>
          <a:lstStyle/>
          <a:p>
            <a:pPr algn="l" indent="0" marL="0">
              <a:lnSpc>
                <a:spcPts val="2320"/>
              </a:lnSpc>
              <a:buNone/>
            </a:pPr>
            <a:r>
              <a:rPr lang="en-US" sz="1850" dirty="0">
                <a:solidFill>
                  <a:srgbClr val="E0D6E7"/>
                </a:solidFill>
                <a:latin typeface="思源黑体-思源黑体-ExtraLight" pitchFamily="34" charset="0"/>
                <a:ea typeface="思源黑体-思源黑体-ExtraLight" pitchFamily="34" charset="-122"/>
                <a:cs typeface="思源黑体-思源黑体-ExtraLight" pitchFamily="34" charset="-120"/>
              </a:rPr>
              <a:t>This visualization aids in identifying trends, such as student distribution across subjects or staff attendance patterns, which can inform resource allocation and policy decisions.</a:t>
            </a:r>
            <a:endParaRPr lang="en-US" sz="1850" dirty="0"/>
          </a:p>
        </p:txBody>
      </p:sp>
      <p:sp>
        <p:nvSpPr>
          <p:cNvPr id="5" name="Text 1"/>
          <p:cNvSpPr/>
          <p:nvPr/>
        </p:nvSpPr>
        <p:spPr>
          <a:xfrm>
            <a:off x="832104" y="2542032"/>
            <a:ext cx="12984480" cy="1188720"/>
          </a:xfrm>
          <a:prstGeom prst="rect">
            <a:avLst/>
          </a:prstGeom>
          <a:noFill/>
          <a:ln/>
        </p:spPr>
        <p:txBody>
          <a:bodyPr wrap="square" lIns="0" tIns="0" rIns="0" bIns="0" rtlCol="0" anchor="ctr"/>
          <a:lstStyle/>
          <a:p>
            <a:pPr algn="l" indent="0" marL="0">
              <a:lnSpc>
                <a:spcPts val="4640"/>
              </a:lnSpc>
              <a:buNone/>
            </a:pPr>
            <a:r>
              <a:rPr lang="en-US" sz="4640" dirty="0">
                <a:solidFill>
                  <a:srgbClr val="C2A1F7"/>
                </a:solidFill>
                <a:latin typeface="思源黑体-思源黑体-Bold" pitchFamily="34" charset="0"/>
                <a:ea typeface="思源黑体-思源黑体-Bold" pitchFamily="34" charset="-122"/>
                <a:cs typeface="思源黑体-思源黑体-Bold" pitchFamily="34" charset="-120"/>
              </a:rPr>
              <a:t>Visualization of Data Improves Administrative Decision-Making</a:t>
            </a:r>
            <a:endParaRPr lang="en-US" sz="4640" dirty="0"/>
          </a:p>
        </p:txBody>
      </p:sp>
      <p:sp>
        <p:nvSpPr>
          <p:cNvPr id="6" name="Text 2"/>
          <p:cNvSpPr/>
          <p:nvPr/>
        </p:nvSpPr>
        <p:spPr>
          <a:xfrm>
            <a:off x="1078992" y="4123944"/>
            <a:ext cx="5989320" cy="1188720"/>
          </a:xfrm>
          <a:prstGeom prst="rect">
            <a:avLst/>
          </a:prstGeom>
          <a:noFill/>
          <a:ln/>
        </p:spPr>
        <p:txBody>
          <a:bodyPr wrap="square" lIns="0" tIns="0" rIns="0" bIns="0" rtlCol="0" anchor="ctr"/>
          <a:lstStyle/>
          <a:p>
            <a:pPr algn="l" indent="0" marL="0">
              <a:lnSpc>
                <a:spcPts val="2320"/>
              </a:lnSpc>
              <a:buNone/>
            </a:pPr>
            <a:r>
              <a:rPr lang="en-US" sz="1850" dirty="0">
                <a:solidFill>
                  <a:srgbClr val="E0D6E7"/>
                </a:solidFill>
                <a:latin typeface="思源黑体-思源黑体-ExtraLight" pitchFamily="34" charset="0"/>
                <a:ea typeface="思源黑体-思源黑体-ExtraLight" pitchFamily="34" charset="-122"/>
                <a:cs typeface="思源黑体-思源黑体-ExtraLight" pitchFamily="34" charset="-120"/>
              </a:rPr>
              <a:t>The use of charts (pie, donut, bar) to summarize attendance, leaves, course enrollments, and staff involvement allows the super admin to quickly assess institutional metrics.</a:t>
            </a:r>
            <a:endParaRPr lang="en-US" sz="185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38744"/>
          </a:xfrm>
          <a:prstGeom prst="rect">
            <a:avLst/>
          </a:prstGeom>
        </p:spPr>
      </p:pic>
      <p:pic>
        <p:nvPicPr>
          <p:cNvPr id="3" name="Image 1" descr="preencoded.png">    </p:cNvPr>
          <p:cNvPicPr>
            <a:picLocks noChangeAspect="1"/>
          </p:cNvPicPr>
          <p:nvPr/>
        </p:nvPicPr>
        <p:blipFill>
          <a:blip r:embed="rId2"/>
          <a:stretch>
            <a:fillRect/>
          </a:stretch>
        </p:blipFill>
        <p:spPr>
          <a:xfrm>
            <a:off x="0" y="0"/>
            <a:ext cx="14630400" cy="2807208"/>
          </a:xfrm>
          <a:prstGeom prst="rect">
            <a:avLst/>
          </a:prstGeom>
        </p:spPr>
      </p:pic>
      <p:pic>
        <p:nvPicPr>
          <p:cNvPr id="4" name="Image 2" descr="preencoded.png">    </p:cNvPr>
          <p:cNvPicPr>
            <a:picLocks noChangeAspect="1"/>
          </p:cNvPicPr>
          <p:nvPr/>
        </p:nvPicPr>
        <p:blipFill>
          <a:blip r:embed="rId3"/>
          <a:stretch>
            <a:fillRect/>
          </a:stretch>
        </p:blipFill>
        <p:spPr>
          <a:xfrm>
            <a:off x="841248" y="5148072"/>
            <a:ext cx="457200" cy="493776"/>
          </a:xfrm>
          <a:prstGeom prst="rect">
            <a:avLst/>
          </a:prstGeom>
        </p:spPr>
      </p:pic>
      <p:pic>
        <p:nvPicPr>
          <p:cNvPr id="5" name="Image 3" descr="preencoded.png">    </p:cNvPr>
          <p:cNvPicPr>
            <a:picLocks noChangeAspect="1"/>
          </p:cNvPicPr>
          <p:nvPr/>
        </p:nvPicPr>
        <p:blipFill>
          <a:blip r:embed="rId4"/>
          <a:stretch>
            <a:fillRect/>
          </a:stretch>
        </p:blipFill>
        <p:spPr>
          <a:xfrm>
            <a:off x="7470648" y="5148072"/>
            <a:ext cx="457200" cy="493776"/>
          </a:xfrm>
          <a:prstGeom prst="rect">
            <a:avLst/>
          </a:prstGeom>
        </p:spPr>
      </p:pic>
      <p:sp>
        <p:nvSpPr>
          <p:cNvPr id="6" name="Text 0"/>
          <p:cNvSpPr/>
          <p:nvPr/>
        </p:nvSpPr>
        <p:spPr>
          <a:xfrm>
            <a:off x="8247888" y="5184648"/>
            <a:ext cx="5550408" cy="1188720"/>
          </a:xfrm>
          <a:prstGeom prst="rect">
            <a:avLst/>
          </a:prstGeom>
          <a:noFill/>
          <a:ln/>
        </p:spPr>
        <p:txBody>
          <a:bodyPr wrap="square" lIns="0" tIns="0" rIns="0" bIns="0" rtlCol="0" anchor="ctr"/>
          <a:lstStyle/>
          <a:p>
            <a:pPr algn="l" indent="0" marL="0">
              <a:lnSpc>
                <a:spcPts val="2320"/>
              </a:lnSpc>
              <a:buNone/>
            </a:pPr>
            <a:r>
              <a:rPr lang="en-US" sz="1850" dirty="0">
                <a:solidFill>
                  <a:srgbClr val="E0D6E7"/>
                </a:solidFill>
                <a:latin typeface="思源黑体-思源黑体-ExtraLight" pitchFamily="34" charset="0"/>
                <a:ea typeface="思源黑体-思源黑体-ExtraLight" pitchFamily="34" charset="-122"/>
                <a:cs typeface="思源黑体-思源黑体-ExtraLight" pitchFamily="34" charset="-120"/>
              </a:rPr>
              <a:t>Such flexibility is fundamental for dynamic real-world educational settings where changes are frequent, such as adding new courses or updating student information.</a:t>
            </a:r>
            <a:endParaRPr lang="en-US" sz="1850" dirty="0"/>
          </a:p>
        </p:txBody>
      </p:sp>
      <p:sp>
        <p:nvSpPr>
          <p:cNvPr id="7" name="Text 1"/>
          <p:cNvSpPr/>
          <p:nvPr/>
        </p:nvSpPr>
        <p:spPr>
          <a:xfrm>
            <a:off x="1005840" y="5175504"/>
            <a:ext cx="164592" cy="438912"/>
          </a:xfrm>
          <a:prstGeom prst="rect">
            <a:avLst/>
          </a:prstGeom>
          <a:noFill/>
          <a:ln/>
        </p:spPr>
        <p:txBody>
          <a:bodyPr wrap="none" lIns="0" tIns="0" rIns="0" bIns="0" rtlCol="0" anchor="ctr"/>
          <a:lstStyle/>
          <a:p>
            <a:pPr algn="ctr" indent="0" marL="0">
              <a:lnSpc>
                <a:spcPts val="2780"/>
              </a:lnSpc>
              <a:buNone/>
            </a:pPr>
            <a:r>
              <a:rPr lang="en-US" sz="2320" dirty="0">
                <a:solidFill>
                  <a:srgbClr val="FFFFFF"/>
                </a:solidFill>
                <a:latin typeface="思源黑体-思源黑体-ExtraLight" pitchFamily="34" charset="0"/>
                <a:ea typeface="思源黑体-思源黑体-ExtraLight" pitchFamily="34" charset="-122"/>
                <a:cs typeface="思源黑体-思源黑体-ExtraLight" pitchFamily="34" charset="-120"/>
              </a:rPr>
              <a:t>1</a:t>
            </a:r>
            <a:endParaRPr lang="en-US" sz="2320" dirty="0"/>
          </a:p>
        </p:txBody>
      </p:sp>
      <p:sp>
        <p:nvSpPr>
          <p:cNvPr id="8" name="Text 2"/>
          <p:cNvSpPr/>
          <p:nvPr/>
        </p:nvSpPr>
        <p:spPr>
          <a:xfrm>
            <a:off x="7635240" y="5175504"/>
            <a:ext cx="164592" cy="438912"/>
          </a:xfrm>
          <a:prstGeom prst="rect">
            <a:avLst/>
          </a:prstGeom>
          <a:noFill/>
          <a:ln/>
        </p:spPr>
        <p:txBody>
          <a:bodyPr wrap="none" lIns="0" tIns="0" rIns="0" bIns="0" rtlCol="0" anchor="ctr"/>
          <a:lstStyle/>
          <a:p>
            <a:pPr algn="ctr" indent="0" marL="0">
              <a:lnSpc>
                <a:spcPts val="2780"/>
              </a:lnSpc>
              <a:buNone/>
            </a:pPr>
            <a:r>
              <a:rPr lang="en-US" sz="2320" dirty="0">
                <a:solidFill>
                  <a:srgbClr val="FFFFFF"/>
                </a:solidFill>
                <a:latin typeface="思源黑体-思源黑体-ExtraLight" pitchFamily="34" charset="0"/>
                <a:ea typeface="思源黑体-思源黑体-ExtraLight" pitchFamily="34" charset="-122"/>
                <a:cs typeface="思源黑体-思源黑体-ExtraLight" pitchFamily="34" charset="-120"/>
              </a:rPr>
              <a:t>2</a:t>
            </a:r>
            <a:endParaRPr lang="en-US" sz="2320" dirty="0"/>
          </a:p>
        </p:txBody>
      </p:sp>
      <p:sp>
        <p:nvSpPr>
          <p:cNvPr id="9" name="Text 3"/>
          <p:cNvSpPr/>
          <p:nvPr/>
        </p:nvSpPr>
        <p:spPr>
          <a:xfrm>
            <a:off x="1609344" y="5184648"/>
            <a:ext cx="5550408" cy="886968"/>
          </a:xfrm>
          <a:prstGeom prst="rect">
            <a:avLst/>
          </a:prstGeom>
          <a:noFill/>
          <a:ln/>
        </p:spPr>
        <p:txBody>
          <a:bodyPr wrap="square" lIns="0" tIns="0" rIns="0" bIns="0" rtlCol="0" anchor="ctr"/>
          <a:lstStyle/>
          <a:p>
            <a:pPr algn="l" indent="0" marL="0">
              <a:lnSpc>
                <a:spcPts val="2320"/>
              </a:lnSpc>
              <a:buNone/>
            </a:pPr>
            <a:r>
              <a:rPr lang="en-US" sz="1850" dirty="0">
                <a:solidFill>
                  <a:srgbClr val="E0D6E7"/>
                </a:solidFill>
                <a:latin typeface="思源黑体-思源黑体-ExtraLight" pitchFamily="34" charset="0"/>
                <a:ea typeface="思源黑体-思源黑体-ExtraLight" pitchFamily="34" charset="-122"/>
                <a:cs typeface="思源黑体-思源黑体-ExtraLight" pitchFamily="34" charset="-120"/>
              </a:rPr>
              <a:t>The system supports create, read, update, and delete operations for all key entities—staff, students, courses, subjects, and sessions.</a:t>
            </a:r>
            <a:endParaRPr lang="en-US" sz="1850" dirty="0"/>
          </a:p>
        </p:txBody>
      </p:sp>
      <p:sp>
        <p:nvSpPr>
          <p:cNvPr id="10" name="Text 4"/>
          <p:cNvSpPr/>
          <p:nvPr/>
        </p:nvSpPr>
        <p:spPr>
          <a:xfrm>
            <a:off x="832104" y="3456432"/>
            <a:ext cx="12984480" cy="1188720"/>
          </a:xfrm>
          <a:prstGeom prst="rect">
            <a:avLst/>
          </a:prstGeom>
          <a:noFill/>
          <a:ln/>
        </p:spPr>
        <p:txBody>
          <a:bodyPr wrap="square" lIns="0" tIns="0" rIns="0" bIns="0" rtlCol="0" anchor="ctr"/>
          <a:lstStyle/>
          <a:p>
            <a:pPr algn="l" indent="0" marL="0">
              <a:lnSpc>
                <a:spcPts val="4640"/>
              </a:lnSpc>
              <a:buNone/>
            </a:pPr>
            <a:r>
              <a:rPr lang="en-US" sz="4640" dirty="0">
                <a:solidFill>
                  <a:srgbClr val="C2A1F7"/>
                </a:solidFill>
                <a:latin typeface="思源黑体-思源黑体-Bold" pitchFamily="34" charset="0"/>
                <a:ea typeface="思源黑体-思源黑体-Bold" pitchFamily="34" charset="-122"/>
                <a:cs typeface="思源黑体-思源黑体-Bold" pitchFamily="34" charset="-120"/>
              </a:rPr>
              <a:t>Comprehensive CRUD Functionalities Across Entities</a:t>
            </a:r>
            <a:endParaRPr lang="en-US" sz="464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38744"/>
          </a:xfrm>
          <a:prstGeom prst="rect">
            <a:avLst/>
          </a:prstGeom>
        </p:spPr>
      </p:pic>
      <p:pic>
        <p:nvPicPr>
          <p:cNvPr id="3" name="Image 1" descr="preencoded.png">    </p:cNvPr>
          <p:cNvPicPr>
            <a:picLocks noChangeAspect="1"/>
          </p:cNvPicPr>
          <p:nvPr/>
        </p:nvPicPr>
        <p:blipFill>
          <a:blip r:embed="rId2"/>
          <a:stretch>
            <a:fillRect/>
          </a:stretch>
        </p:blipFill>
        <p:spPr>
          <a:xfrm>
            <a:off x="0" y="0"/>
            <a:ext cx="14630400" cy="2807208"/>
          </a:xfrm>
          <a:prstGeom prst="rect">
            <a:avLst/>
          </a:prstGeom>
        </p:spPr>
      </p:pic>
      <p:pic>
        <p:nvPicPr>
          <p:cNvPr id="4" name="Image 2" descr="preencoded.png">    </p:cNvPr>
          <p:cNvPicPr>
            <a:picLocks noChangeAspect="1"/>
          </p:cNvPicPr>
          <p:nvPr/>
        </p:nvPicPr>
        <p:blipFill>
          <a:blip r:embed="rId3"/>
          <a:stretch>
            <a:fillRect/>
          </a:stretch>
        </p:blipFill>
        <p:spPr>
          <a:xfrm>
            <a:off x="841248" y="4910328"/>
            <a:ext cx="6327648" cy="1170432"/>
          </a:xfrm>
          <a:prstGeom prst="rect">
            <a:avLst/>
          </a:prstGeom>
        </p:spPr>
      </p:pic>
      <p:pic>
        <p:nvPicPr>
          <p:cNvPr id="5" name="Image 3" descr="preencoded.png">    </p:cNvPr>
          <p:cNvPicPr>
            <a:picLocks noChangeAspect="1"/>
          </p:cNvPicPr>
          <p:nvPr/>
        </p:nvPicPr>
        <p:blipFill>
          <a:blip r:embed="rId4"/>
          <a:stretch>
            <a:fillRect/>
          </a:stretch>
        </p:blipFill>
        <p:spPr>
          <a:xfrm>
            <a:off x="7443216" y="4910328"/>
            <a:ext cx="6327648" cy="1170432"/>
          </a:xfrm>
          <a:prstGeom prst="rect">
            <a:avLst/>
          </a:prstGeom>
        </p:spPr>
      </p:pic>
      <p:sp>
        <p:nvSpPr>
          <p:cNvPr id="6" name="Text 0"/>
          <p:cNvSpPr/>
          <p:nvPr/>
        </p:nvSpPr>
        <p:spPr>
          <a:xfrm>
            <a:off x="7699248" y="5047488"/>
            <a:ext cx="5843016" cy="886968"/>
          </a:xfrm>
          <a:prstGeom prst="rect">
            <a:avLst/>
          </a:prstGeom>
          <a:noFill/>
          <a:ln/>
        </p:spPr>
        <p:txBody>
          <a:bodyPr wrap="square" lIns="0" tIns="0" rIns="0" bIns="0" rtlCol="0" anchor="ctr"/>
          <a:lstStyle/>
          <a:p>
            <a:pPr algn="ctr" indent="0" marL="0">
              <a:lnSpc>
                <a:spcPts val="2320"/>
              </a:lnSpc>
              <a:buNone/>
            </a:pPr>
            <a:r>
              <a:rPr lang="en-US" sz="1850" dirty="0">
                <a:solidFill>
                  <a:srgbClr val="E0D6E7"/>
                </a:solidFill>
                <a:latin typeface="思源黑体-思源黑体-ExtraLight" pitchFamily="34" charset="0"/>
                <a:ea typeface="思源黑体-思源黑体-ExtraLight" pitchFamily="34" charset="-122"/>
                <a:cs typeface="思源黑体-思源黑体-ExtraLight" pitchFamily="34" charset="-120"/>
              </a:rPr>
              <a:t>This enables attendance and results to be contextualized within specific academic periods, making reporting and progress tracking more precise.</a:t>
            </a:r>
            <a:endParaRPr lang="en-US" sz="1850" dirty="0"/>
          </a:p>
        </p:txBody>
      </p:sp>
      <p:sp>
        <p:nvSpPr>
          <p:cNvPr id="7" name="Text 1"/>
          <p:cNvSpPr/>
          <p:nvPr/>
        </p:nvSpPr>
        <p:spPr>
          <a:xfrm>
            <a:off x="1097280" y="5047488"/>
            <a:ext cx="5843016" cy="594360"/>
          </a:xfrm>
          <a:prstGeom prst="rect">
            <a:avLst/>
          </a:prstGeom>
          <a:noFill/>
          <a:ln/>
        </p:spPr>
        <p:txBody>
          <a:bodyPr wrap="square" lIns="0" tIns="0" rIns="0" bIns="0" rtlCol="0" anchor="ctr"/>
          <a:lstStyle/>
          <a:p>
            <a:pPr algn="ctr" indent="0" marL="0">
              <a:lnSpc>
                <a:spcPts val="2320"/>
              </a:lnSpc>
              <a:buNone/>
            </a:pPr>
            <a:r>
              <a:rPr lang="en-US" sz="1850" dirty="0">
                <a:solidFill>
                  <a:srgbClr val="E0D6E7"/>
                </a:solidFill>
                <a:latin typeface="思源黑体-思源黑体-ExtraLight" pitchFamily="34" charset="0"/>
                <a:ea typeface="思源黑体-思源黑体-ExtraLight" pitchFamily="34" charset="-122"/>
                <a:cs typeface="思源黑体-思源黑体-ExtraLight" pitchFamily="34" charset="-120"/>
              </a:rPr>
              <a:t>The inclusion of sessions with start and end dates accurately models academic years or terms.</a:t>
            </a:r>
            <a:endParaRPr lang="en-US" sz="1850" dirty="0"/>
          </a:p>
        </p:txBody>
      </p:sp>
      <p:sp>
        <p:nvSpPr>
          <p:cNvPr id="8" name="Text 2"/>
          <p:cNvSpPr/>
          <p:nvPr/>
        </p:nvSpPr>
        <p:spPr>
          <a:xfrm>
            <a:off x="832104" y="3456432"/>
            <a:ext cx="12984480" cy="1188720"/>
          </a:xfrm>
          <a:prstGeom prst="rect">
            <a:avLst/>
          </a:prstGeom>
          <a:noFill/>
          <a:ln/>
        </p:spPr>
        <p:txBody>
          <a:bodyPr wrap="square" lIns="0" tIns="0" rIns="0" bIns="0" rtlCol="0" anchor="ctr"/>
          <a:lstStyle/>
          <a:p>
            <a:pPr algn="l" indent="0" marL="0">
              <a:lnSpc>
                <a:spcPts val="4640"/>
              </a:lnSpc>
              <a:buNone/>
            </a:pPr>
            <a:r>
              <a:rPr lang="en-US" sz="4640" dirty="0">
                <a:solidFill>
                  <a:srgbClr val="C2A1F7"/>
                </a:solidFill>
                <a:latin typeface="思源黑体-思源黑体-Bold" pitchFamily="34" charset="0"/>
                <a:ea typeface="思源黑体-思源黑体-Bold" pitchFamily="34" charset="-122"/>
                <a:cs typeface="思源黑体-思源黑体-Bold" pitchFamily="34" charset="-120"/>
              </a:rPr>
              <a:t>Session Management Reflects Real Academic Structures</a:t>
            </a:r>
            <a:endParaRPr lang="en-US" sz="464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38744"/>
          </a:xfrm>
          <a:prstGeom prst="rect">
            <a:avLst/>
          </a:prstGeom>
        </p:spPr>
      </p:pic>
      <p:pic>
        <p:nvPicPr>
          <p:cNvPr id="3" name="Image 1" descr="preencoded.png">    </p:cNvPr>
          <p:cNvPicPr>
            <a:picLocks noChangeAspect="1"/>
          </p:cNvPicPr>
          <p:nvPr/>
        </p:nvPicPr>
        <p:blipFill>
          <a:blip r:embed="rId2"/>
          <a:stretch>
            <a:fillRect/>
          </a:stretch>
        </p:blipFill>
        <p:spPr>
          <a:xfrm>
            <a:off x="3383280" y="3529584"/>
            <a:ext cx="1216152" cy="1216152"/>
          </a:xfrm>
          <a:prstGeom prst="rect">
            <a:avLst/>
          </a:prstGeom>
        </p:spPr>
      </p:pic>
      <p:pic>
        <p:nvPicPr>
          <p:cNvPr id="4" name="Image 2" descr="preencoded.png">    </p:cNvPr>
          <p:cNvPicPr>
            <a:picLocks noChangeAspect="1"/>
          </p:cNvPicPr>
          <p:nvPr/>
        </p:nvPicPr>
        <p:blipFill>
          <a:blip r:embed="rId3"/>
          <a:stretch>
            <a:fillRect/>
          </a:stretch>
        </p:blipFill>
        <p:spPr>
          <a:xfrm>
            <a:off x="10122408" y="3529584"/>
            <a:ext cx="1060704" cy="1216152"/>
          </a:xfrm>
          <a:prstGeom prst="rect">
            <a:avLst/>
          </a:prstGeom>
        </p:spPr>
      </p:pic>
      <p:sp>
        <p:nvSpPr>
          <p:cNvPr id="5" name="Text 0"/>
          <p:cNvSpPr/>
          <p:nvPr/>
        </p:nvSpPr>
        <p:spPr>
          <a:xfrm>
            <a:off x="960120" y="4974336"/>
            <a:ext cx="6053328" cy="1188720"/>
          </a:xfrm>
          <a:prstGeom prst="rect">
            <a:avLst/>
          </a:prstGeom>
          <a:noFill/>
          <a:ln/>
        </p:spPr>
        <p:txBody>
          <a:bodyPr wrap="square" lIns="0" tIns="0" rIns="0" bIns="0" rtlCol="0" anchor="ctr"/>
          <a:lstStyle/>
          <a:p>
            <a:pPr algn="ctr" indent="0" marL="0">
              <a:lnSpc>
                <a:spcPts val="2320"/>
              </a:lnSpc>
              <a:buNone/>
            </a:pPr>
            <a:r>
              <a:rPr lang="en-US" sz="1850" dirty="0">
                <a:solidFill>
                  <a:srgbClr val="E0D6E7"/>
                </a:solidFill>
                <a:latin typeface="思源黑体-思源黑体-ExtraLight" pitchFamily="34" charset="0"/>
                <a:ea typeface="思源黑体-思源黑体-ExtraLight" pitchFamily="34" charset="-122"/>
                <a:cs typeface="思源黑体-思源黑体-ExtraLight" pitchFamily="34" charset="-120"/>
              </a:rPr>
              <a:t>The attendance module supports taking, updating, and viewing attendance at both staff and student levels, while the leave module allows leave application and approval/rejection workflows.</a:t>
            </a:r>
            <a:endParaRPr lang="en-US" sz="1850" dirty="0"/>
          </a:p>
        </p:txBody>
      </p:sp>
      <p:sp>
        <p:nvSpPr>
          <p:cNvPr id="6" name="Text 1"/>
          <p:cNvSpPr/>
          <p:nvPr/>
        </p:nvSpPr>
        <p:spPr>
          <a:xfrm>
            <a:off x="832104" y="1956816"/>
            <a:ext cx="12984480" cy="1188720"/>
          </a:xfrm>
          <a:prstGeom prst="rect">
            <a:avLst/>
          </a:prstGeom>
          <a:noFill/>
          <a:ln/>
        </p:spPr>
        <p:txBody>
          <a:bodyPr wrap="square" lIns="0" tIns="0" rIns="0" bIns="0" rtlCol="0" anchor="ctr"/>
          <a:lstStyle/>
          <a:p>
            <a:pPr algn="l" indent="0" marL="0">
              <a:lnSpc>
                <a:spcPts val="4640"/>
              </a:lnSpc>
              <a:buNone/>
            </a:pPr>
            <a:r>
              <a:rPr lang="en-US" sz="4640" dirty="0">
                <a:solidFill>
                  <a:srgbClr val="C2A1F7"/>
                </a:solidFill>
                <a:latin typeface="思源黑体-思源黑体-Bold" pitchFamily="34" charset="0"/>
                <a:ea typeface="思源黑体-思源黑体-Bold" pitchFamily="34" charset="-122"/>
                <a:cs typeface="思源黑体-思源黑体-Bold" pitchFamily="34" charset="-120"/>
              </a:rPr>
              <a:t>Integrated Attendance and Leave System Streamlines Administrative Workflow</a:t>
            </a:r>
            <a:endParaRPr lang="en-US" sz="4640" dirty="0"/>
          </a:p>
        </p:txBody>
      </p:sp>
      <p:sp>
        <p:nvSpPr>
          <p:cNvPr id="7" name="Text 2"/>
          <p:cNvSpPr/>
          <p:nvPr/>
        </p:nvSpPr>
        <p:spPr>
          <a:xfrm>
            <a:off x="7626096" y="4974336"/>
            <a:ext cx="6053328" cy="886968"/>
          </a:xfrm>
          <a:prstGeom prst="rect">
            <a:avLst/>
          </a:prstGeom>
          <a:noFill/>
          <a:ln/>
        </p:spPr>
        <p:txBody>
          <a:bodyPr wrap="square" lIns="0" tIns="0" rIns="0" bIns="0" rtlCol="0" anchor="ctr"/>
          <a:lstStyle/>
          <a:p>
            <a:pPr algn="ctr" indent="0" marL="0">
              <a:lnSpc>
                <a:spcPts val="2320"/>
              </a:lnSpc>
              <a:buNone/>
            </a:pPr>
            <a:r>
              <a:rPr lang="en-US" sz="1850" dirty="0">
                <a:solidFill>
                  <a:srgbClr val="E0D6E7"/>
                </a:solidFill>
                <a:latin typeface="思源黑体-思源黑体-ExtraLight" pitchFamily="34" charset="0"/>
                <a:ea typeface="思源黑体-思源黑体-ExtraLight" pitchFamily="34" charset="-122"/>
                <a:cs typeface="思源黑体-思源黑体-ExtraLight" pitchFamily="34" charset="-120"/>
              </a:rPr>
              <a:t>This integration ensures seamless management of presence and absence, a critical aspect of academic administration.</a:t>
            </a:r>
            <a:endParaRPr lang="en-US" sz="185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38744"/>
          </a:xfrm>
          <a:prstGeom prst="rect">
            <a:avLst/>
          </a:prstGeom>
        </p:spPr>
      </p:pic>
      <p:pic>
        <p:nvPicPr>
          <p:cNvPr id="3" name="Image 1" descr="preencoded.png">    </p:cNvPr>
          <p:cNvPicPr>
            <a:picLocks noChangeAspect="1"/>
          </p:cNvPicPr>
          <p:nvPr/>
        </p:nvPicPr>
        <p:blipFill>
          <a:blip r:embed="rId2"/>
          <a:stretch>
            <a:fillRect/>
          </a:stretch>
        </p:blipFill>
        <p:spPr>
          <a:xfrm>
            <a:off x="0" y="0"/>
            <a:ext cx="14630400" cy="2807208"/>
          </a:xfrm>
          <a:prstGeom prst="rect">
            <a:avLst/>
          </a:prstGeom>
        </p:spPr>
      </p:pic>
      <p:sp>
        <p:nvSpPr>
          <p:cNvPr id="4" name="Text 0"/>
          <p:cNvSpPr/>
          <p:nvPr/>
        </p:nvSpPr>
        <p:spPr>
          <a:xfrm>
            <a:off x="1078992" y="5029200"/>
            <a:ext cx="5989320" cy="594360"/>
          </a:xfrm>
          <a:prstGeom prst="rect">
            <a:avLst/>
          </a:prstGeom>
          <a:noFill/>
          <a:ln/>
        </p:spPr>
        <p:txBody>
          <a:bodyPr wrap="square" lIns="0" tIns="0" rIns="0" bIns="0" rtlCol="0" anchor="ctr"/>
          <a:lstStyle/>
          <a:p>
            <a:pPr algn="l" indent="0" marL="0">
              <a:lnSpc>
                <a:spcPts val="2320"/>
              </a:lnSpc>
              <a:buNone/>
            </a:pPr>
            <a:r>
              <a:rPr lang="en-US" sz="1850" dirty="0">
                <a:solidFill>
                  <a:srgbClr val="E0D6E7"/>
                </a:solidFill>
                <a:latin typeface="思源黑体-思源黑体-ExtraLight" pitchFamily="34" charset="0"/>
                <a:ea typeface="思源黑体-思源黑体-ExtraLight" pitchFamily="34" charset="-122"/>
                <a:cs typeface="思源黑体-思源黑体-ExtraLight" pitchFamily="34" charset="-120"/>
              </a:rPr>
              <a:t>Students and staff can submit feedback, which the super admin can respond to directly within the system.</a:t>
            </a:r>
            <a:endParaRPr lang="en-US" sz="1850" dirty="0"/>
          </a:p>
        </p:txBody>
      </p:sp>
      <p:sp>
        <p:nvSpPr>
          <p:cNvPr id="5" name="Text 1"/>
          <p:cNvSpPr/>
          <p:nvPr/>
        </p:nvSpPr>
        <p:spPr>
          <a:xfrm>
            <a:off x="7571232" y="5029200"/>
            <a:ext cx="5989320" cy="886968"/>
          </a:xfrm>
          <a:prstGeom prst="rect">
            <a:avLst/>
          </a:prstGeom>
          <a:noFill/>
          <a:ln/>
        </p:spPr>
        <p:txBody>
          <a:bodyPr wrap="square" lIns="0" tIns="0" rIns="0" bIns="0" rtlCol="0" anchor="ctr"/>
          <a:lstStyle/>
          <a:p>
            <a:pPr algn="l" indent="0" marL="0">
              <a:lnSpc>
                <a:spcPts val="2320"/>
              </a:lnSpc>
              <a:buNone/>
            </a:pPr>
            <a:r>
              <a:rPr lang="en-US" sz="1850" dirty="0">
                <a:solidFill>
                  <a:srgbClr val="E0D6E7"/>
                </a:solidFill>
                <a:latin typeface="思源黑体-思源黑体-ExtraLight" pitchFamily="34" charset="0"/>
                <a:ea typeface="思源黑体-思源黑体-ExtraLight" pitchFamily="34" charset="-122"/>
                <a:cs typeface="思源黑体-思源黑体-ExtraLight" pitchFamily="34" charset="-120"/>
              </a:rPr>
              <a:t>This feature promotes engagement, continuous improvement, and responsiveness to user needs, enhancing overall satisfaction and system effectiveness.</a:t>
            </a:r>
            <a:endParaRPr lang="en-US" sz="1850" dirty="0"/>
          </a:p>
        </p:txBody>
      </p:sp>
      <p:sp>
        <p:nvSpPr>
          <p:cNvPr id="6" name="Text 2"/>
          <p:cNvSpPr/>
          <p:nvPr/>
        </p:nvSpPr>
        <p:spPr>
          <a:xfrm>
            <a:off x="832104" y="3456432"/>
            <a:ext cx="12984480" cy="1188720"/>
          </a:xfrm>
          <a:prstGeom prst="rect">
            <a:avLst/>
          </a:prstGeom>
          <a:noFill/>
          <a:ln/>
        </p:spPr>
        <p:txBody>
          <a:bodyPr wrap="square" lIns="0" tIns="0" rIns="0" bIns="0" rtlCol="0" anchor="ctr"/>
          <a:lstStyle/>
          <a:p>
            <a:pPr algn="l" indent="0" marL="0">
              <a:lnSpc>
                <a:spcPts val="4640"/>
              </a:lnSpc>
              <a:buNone/>
            </a:pPr>
            <a:r>
              <a:rPr lang="en-US" sz="4640" dirty="0">
                <a:solidFill>
                  <a:srgbClr val="C2A1F7"/>
                </a:solidFill>
                <a:latin typeface="思源黑体-思源黑体-Bold" pitchFamily="34" charset="0"/>
                <a:ea typeface="思源黑体-思源黑体-Bold" pitchFamily="34" charset="-122"/>
                <a:cs typeface="思源黑体-思源黑体-Bold" pitchFamily="34" charset="-120"/>
              </a:rPr>
              <a:t>Feedback Mechanism Enables Two-Way Communication</a:t>
            </a:r>
            <a:endParaRPr lang="en-US" sz="464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38744"/>
          </a:xfrm>
          <a:prstGeom prst="rect">
            <a:avLst/>
          </a:prstGeom>
        </p:spPr>
      </p:pic>
      <p:pic>
        <p:nvPicPr>
          <p:cNvPr id="3" name="Image 1" descr="preencoded.png">    </p:cNvPr>
          <p:cNvPicPr>
            <a:picLocks noChangeAspect="1"/>
          </p:cNvPicPr>
          <p:nvPr/>
        </p:nvPicPr>
        <p:blipFill>
          <a:blip r:embed="rId2"/>
          <a:stretch>
            <a:fillRect/>
          </a:stretch>
        </p:blipFill>
        <p:spPr>
          <a:xfrm>
            <a:off x="0" y="0"/>
            <a:ext cx="14630400" cy="8238744"/>
          </a:xfrm>
          <a:prstGeom prst="rect">
            <a:avLst/>
          </a:prstGeom>
        </p:spPr>
      </p:pic>
      <p:pic>
        <p:nvPicPr>
          <p:cNvPr id="4" name="Image 2" descr="preencoded.png">    </p:cNvPr>
          <p:cNvPicPr>
            <a:picLocks noChangeAspect="1"/>
          </p:cNvPicPr>
          <p:nvPr/>
        </p:nvPicPr>
        <p:blipFill>
          <a:blip r:embed="rId3"/>
          <a:stretch>
            <a:fillRect/>
          </a:stretch>
        </p:blipFill>
        <p:spPr>
          <a:xfrm>
            <a:off x="7470648" y="4507992"/>
            <a:ext cx="457200" cy="493776"/>
          </a:xfrm>
          <a:prstGeom prst="rect">
            <a:avLst/>
          </a:prstGeom>
        </p:spPr>
      </p:pic>
      <p:pic>
        <p:nvPicPr>
          <p:cNvPr id="5" name="Image 3" descr="preencoded.png">    </p:cNvPr>
          <p:cNvPicPr>
            <a:picLocks noChangeAspect="1"/>
          </p:cNvPicPr>
          <p:nvPr/>
        </p:nvPicPr>
        <p:blipFill>
          <a:blip r:embed="rId4"/>
          <a:stretch>
            <a:fillRect/>
          </a:stretch>
        </p:blipFill>
        <p:spPr>
          <a:xfrm>
            <a:off x="841248" y="4507992"/>
            <a:ext cx="457200" cy="493776"/>
          </a:xfrm>
          <a:prstGeom prst="rect">
            <a:avLst/>
          </a:prstGeom>
        </p:spPr>
      </p:pic>
      <p:sp>
        <p:nvSpPr>
          <p:cNvPr id="6" name="Text 0"/>
          <p:cNvSpPr/>
          <p:nvPr/>
        </p:nvSpPr>
        <p:spPr>
          <a:xfrm>
            <a:off x="8247888" y="4544568"/>
            <a:ext cx="5550408" cy="1188720"/>
          </a:xfrm>
          <a:prstGeom prst="rect">
            <a:avLst/>
          </a:prstGeom>
          <a:noFill/>
          <a:ln/>
        </p:spPr>
        <p:txBody>
          <a:bodyPr wrap="square" lIns="0" tIns="0" rIns="0" bIns="0" rtlCol="0" anchor="ctr"/>
          <a:lstStyle/>
          <a:p>
            <a:pPr algn="l" indent="0" marL="0">
              <a:lnSpc>
                <a:spcPts val="2320"/>
              </a:lnSpc>
              <a:buNone/>
            </a:pPr>
            <a:r>
              <a:rPr lang="en-US" sz="1850" dirty="0">
                <a:solidFill>
                  <a:srgbClr val="E0D6E7"/>
                </a:solidFill>
                <a:latin typeface="思源黑体-思源黑体-ExtraLight" pitchFamily="34" charset="0"/>
                <a:ea typeface="思源黑体-思源黑体-ExtraLight" pitchFamily="34" charset="-122"/>
                <a:cs typeface="思源黑体-思源黑体-ExtraLight" pitchFamily="34" charset="-120"/>
              </a:rPr>
              <a:t>It serves as motivation for aspiring developers to build functional projects without costly resources, reinforcing the importance of self-driven learning in the tech community.</a:t>
            </a:r>
            <a:endParaRPr lang="en-US" sz="1850" dirty="0"/>
          </a:p>
        </p:txBody>
      </p:sp>
      <p:sp>
        <p:nvSpPr>
          <p:cNvPr id="7" name="Text 1"/>
          <p:cNvSpPr/>
          <p:nvPr/>
        </p:nvSpPr>
        <p:spPr>
          <a:xfrm>
            <a:off x="1609344" y="4544568"/>
            <a:ext cx="5550408" cy="886968"/>
          </a:xfrm>
          <a:prstGeom prst="rect">
            <a:avLst/>
          </a:prstGeom>
          <a:noFill/>
          <a:ln/>
        </p:spPr>
        <p:txBody>
          <a:bodyPr wrap="square" lIns="0" tIns="0" rIns="0" bIns="0" rtlCol="0" anchor="ctr"/>
          <a:lstStyle/>
          <a:p>
            <a:pPr algn="l" indent="0" marL="0">
              <a:lnSpc>
                <a:spcPts val="2320"/>
              </a:lnSpc>
              <a:buNone/>
            </a:pPr>
            <a:r>
              <a:rPr lang="en-US" sz="1850" dirty="0">
                <a:solidFill>
                  <a:srgbClr val="E0D6E7"/>
                </a:solidFill>
                <a:latin typeface="思源黑体-思源黑体-ExtraLight" pitchFamily="34" charset="0"/>
                <a:ea typeface="思源黑体-思源黑体-ExtraLight" pitchFamily="34" charset="-122"/>
                <a:cs typeface="思源黑体-思源黑体-ExtraLight" pitchFamily="34" charset="-120"/>
              </a:rPr>
              <a:t>The creator’s emphasis on learning from freely available courses and YouTube tutorials highlights the democratization of tech education.</a:t>
            </a:r>
            <a:endParaRPr lang="en-US" sz="1850" dirty="0"/>
          </a:p>
        </p:txBody>
      </p:sp>
      <p:sp>
        <p:nvSpPr>
          <p:cNvPr id="8" name="Text 2"/>
          <p:cNvSpPr/>
          <p:nvPr/>
        </p:nvSpPr>
        <p:spPr>
          <a:xfrm>
            <a:off x="832104" y="2231136"/>
            <a:ext cx="12984480" cy="1773936"/>
          </a:xfrm>
          <a:prstGeom prst="rect">
            <a:avLst/>
          </a:prstGeom>
          <a:noFill/>
          <a:ln/>
        </p:spPr>
        <p:txBody>
          <a:bodyPr wrap="square" lIns="0" tIns="0" rIns="0" bIns="0" rtlCol="0" anchor="ctr"/>
          <a:lstStyle/>
          <a:p>
            <a:pPr algn="l" indent="0" marL="0">
              <a:lnSpc>
                <a:spcPts val="4640"/>
              </a:lnSpc>
              <a:buNone/>
            </a:pPr>
            <a:r>
              <a:rPr lang="en-US" sz="4640" dirty="0">
                <a:solidFill>
                  <a:srgbClr val="C2A1F7"/>
                </a:solidFill>
                <a:latin typeface="思源黑体-思源黑体-Bold" pitchFamily="34" charset="0"/>
                <a:ea typeface="思源黑体-思源黑体-Bold" pitchFamily="34" charset="-122"/>
                <a:cs typeface="思源黑体-思源黑体-Bold" pitchFamily="34" charset="-120"/>
              </a:rPr>
              <a:t>Learning and Development Encouragement Demonstrates the Power of Free Online Resources</a:t>
            </a:r>
            <a:endParaRPr lang="en-US" sz="4640" dirty="0"/>
          </a:p>
        </p:txBody>
      </p:sp>
      <p:sp>
        <p:nvSpPr>
          <p:cNvPr id="9" name="Text 3"/>
          <p:cNvSpPr/>
          <p:nvPr/>
        </p:nvSpPr>
        <p:spPr>
          <a:xfrm>
            <a:off x="7635240" y="4535424"/>
            <a:ext cx="164592" cy="438912"/>
          </a:xfrm>
          <a:prstGeom prst="rect">
            <a:avLst/>
          </a:prstGeom>
          <a:noFill/>
          <a:ln/>
        </p:spPr>
        <p:txBody>
          <a:bodyPr wrap="none" lIns="0" tIns="0" rIns="0" bIns="0" rtlCol="0" anchor="ctr"/>
          <a:lstStyle/>
          <a:p>
            <a:pPr algn="ctr" indent="0" marL="0">
              <a:lnSpc>
                <a:spcPts val="2780"/>
              </a:lnSpc>
              <a:buNone/>
            </a:pPr>
            <a:r>
              <a:rPr lang="en-US" sz="2320" dirty="0">
                <a:solidFill>
                  <a:srgbClr val="FFFFFF"/>
                </a:solidFill>
                <a:latin typeface="思源黑体-思源黑体-ExtraLight" pitchFamily="34" charset="0"/>
                <a:ea typeface="思源黑体-思源黑体-ExtraLight" pitchFamily="34" charset="-122"/>
                <a:cs typeface="思源黑体-思源黑体-ExtraLight" pitchFamily="34" charset="-120"/>
              </a:rPr>
              <a:t>2</a:t>
            </a:r>
            <a:endParaRPr lang="en-US" sz="2320" dirty="0"/>
          </a:p>
        </p:txBody>
      </p:sp>
      <p:sp>
        <p:nvSpPr>
          <p:cNvPr id="10" name="Text 4"/>
          <p:cNvSpPr/>
          <p:nvPr/>
        </p:nvSpPr>
        <p:spPr>
          <a:xfrm>
            <a:off x="1005840" y="4535424"/>
            <a:ext cx="164592" cy="438912"/>
          </a:xfrm>
          <a:prstGeom prst="rect">
            <a:avLst/>
          </a:prstGeom>
          <a:noFill/>
          <a:ln/>
        </p:spPr>
        <p:txBody>
          <a:bodyPr wrap="none" lIns="0" tIns="0" rIns="0" bIns="0" rtlCol="0" anchor="ctr"/>
          <a:lstStyle/>
          <a:p>
            <a:pPr algn="ctr" indent="0" marL="0">
              <a:lnSpc>
                <a:spcPts val="2780"/>
              </a:lnSpc>
              <a:buNone/>
            </a:pPr>
            <a:r>
              <a:rPr lang="en-US" sz="2320" dirty="0">
                <a:solidFill>
                  <a:srgbClr val="FFFFFF"/>
                </a:solidFill>
                <a:latin typeface="思源黑体-思源黑体-ExtraLight" pitchFamily="34" charset="0"/>
                <a:ea typeface="思源黑体-思源黑体-ExtraLight" pitchFamily="34" charset="-122"/>
                <a:cs typeface="思源黑体-思源黑体-ExtraLight" pitchFamily="34" charset="-120"/>
              </a:rPr>
              <a:t>1</a:t>
            </a:r>
            <a:endParaRPr lang="en-US" sz="232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38744"/>
          </a:xfrm>
          <a:prstGeom prst="rect">
            <a:avLst/>
          </a:prstGeom>
        </p:spPr>
      </p:pic>
      <p:pic>
        <p:nvPicPr>
          <p:cNvPr id="3" name="Image 1" descr="preencoded.png">    </p:cNvPr>
          <p:cNvPicPr>
            <a:picLocks noChangeAspect="1"/>
          </p:cNvPicPr>
          <p:nvPr/>
        </p:nvPicPr>
        <p:blipFill>
          <a:blip r:embed="rId2"/>
          <a:stretch>
            <a:fillRect/>
          </a:stretch>
        </p:blipFill>
        <p:spPr>
          <a:xfrm>
            <a:off x="0" y="0"/>
            <a:ext cx="14630400" cy="2807208"/>
          </a:xfrm>
          <a:prstGeom prst="rect">
            <a:avLst/>
          </a:prstGeom>
        </p:spPr>
      </p:pic>
      <p:pic>
        <p:nvPicPr>
          <p:cNvPr id="4" name="Image 2" descr="preencoded.png">    </p:cNvPr>
          <p:cNvPicPr>
            <a:picLocks noChangeAspect="1"/>
          </p:cNvPicPr>
          <p:nvPr/>
        </p:nvPicPr>
        <p:blipFill>
          <a:blip r:embed="rId3"/>
          <a:stretch>
            <a:fillRect/>
          </a:stretch>
        </p:blipFill>
        <p:spPr>
          <a:xfrm>
            <a:off x="7443216" y="4910328"/>
            <a:ext cx="6327648" cy="1463040"/>
          </a:xfrm>
          <a:prstGeom prst="rect">
            <a:avLst/>
          </a:prstGeom>
        </p:spPr>
      </p:pic>
      <p:pic>
        <p:nvPicPr>
          <p:cNvPr id="5" name="Image 3" descr="preencoded.png">    </p:cNvPr>
          <p:cNvPicPr>
            <a:picLocks noChangeAspect="1"/>
          </p:cNvPicPr>
          <p:nvPr/>
        </p:nvPicPr>
        <p:blipFill>
          <a:blip r:embed="rId4"/>
          <a:stretch>
            <a:fillRect/>
          </a:stretch>
        </p:blipFill>
        <p:spPr>
          <a:xfrm>
            <a:off x="841248" y="4910328"/>
            <a:ext cx="6327648" cy="1463040"/>
          </a:xfrm>
          <a:prstGeom prst="rect">
            <a:avLst/>
          </a:prstGeom>
        </p:spPr>
      </p:pic>
      <p:sp>
        <p:nvSpPr>
          <p:cNvPr id="6" name="Text 0"/>
          <p:cNvSpPr/>
          <p:nvPr/>
        </p:nvSpPr>
        <p:spPr>
          <a:xfrm>
            <a:off x="832104" y="3456432"/>
            <a:ext cx="12984480" cy="1188720"/>
          </a:xfrm>
          <a:prstGeom prst="rect">
            <a:avLst/>
          </a:prstGeom>
          <a:noFill/>
          <a:ln/>
        </p:spPr>
        <p:txBody>
          <a:bodyPr wrap="square" lIns="0" tIns="0" rIns="0" bIns="0" rtlCol="0" anchor="ctr"/>
          <a:lstStyle/>
          <a:p>
            <a:pPr algn="l" indent="0" marL="0">
              <a:lnSpc>
                <a:spcPts val="4640"/>
              </a:lnSpc>
              <a:buNone/>
            </a:pPr>
            <a:r>
              <a:rPr lang="en-US" sz="4640" dirty="0">
                <a:solidFill>
                  <a:srgbClr val="C2A1F7"/>
                </a:solidFill>
                <a:latin typeface="思源黑体-思源黑体-Bold" pitchFamily="34" charset="0"/>
                <a:ea typeface="思源黑体-思源黑体-Bold" pitchFamily="34" charset="-122"/>
                <a:cs typeface="思源黑体-思源黑体-Bold" pitchFamily="34" charset="-120"/>
              </a:rPr>
              <a:t>User-Friendly Interface and Automation Tools Enhance Efficiency</a:t>
            </a:r>
            <a:endParaRPr lang="en-US" sz="4640" dirty="0"/>
          </a:p>
        </p:txBody>
      </p:sp>
      <p:sp>
        <p:nvSpPr>
          <p:cNvPr id="7" name="Text 1"/>
          <p:cNvSpPr/>
          <p:nvPr/>
        </p:nvSpPr>
        <p:spPr>
          <a:xfrm>
            <a:off x="7699248" y="5047488"/>
            <a:ext cx="5843016" cy="594360"/>
          </a:xfrm>
          <a:prstGeom prst="rect">
            <a:avLst/>
          </a:prstGeom>
          <a:noFill/>
          <a:ln/>
        </p:spPr>
        <p:txBody>
          <a:bodyPr wrap="square" lIns="0" tIns="0" rIns="0" bIns="0" rtlCol="0" anchor="ctr"/>
          <a:lstStyle/>
          <a:p>
            <a:pPr algn="ctr" indent="0" marL="0">
              <a:lnSpc>
                <a:spcPts val="2320"/>
              </a:lnSpc>
              <a:buNone/>
            </a:pPr>
            <a:r>
              <a:rPr lang="en-US" sz="1850" dirty="0">
                <a:solidFill>
                  <a:srgbClr val="E0D6E7"/>
                </a:solidFill>
                <a:latin typeface="思源黑体-思源黑体-ExtraLight" pitchFamily="34" charset="0"/>
                <a:ea typeface="思源黑体-思源黑体-ExtraLight" pitchFamily="34" charset="-122"/>
                <a:cs typeface="思源黑体-思源黑体-ExtraLight" pitchFamily="34" charset="-120"/>
              </a:rPr>
              <a:t>This user-centric design is essential for adoption by non-technical users such as administrative staff.</a:t>
            </a:r>
            <a:endParaRPr lang="en-US" sz="1850" dirty="0"/>
          </a:p>
        </p:txBody>
      </p:sp>
      <p:sp>
        <p:nvSpPr>
          <p:cNvPr id="8" name="Text 2"/>
          <p:cNvSpPr/>
          <p:nvPr/>
        </p:nvSpPr>
        <p:spPr>
          <a:xfrm>
            <a:off x="1097280" y="5047488"/>
            <a:ext cx="5843016" cy="1188720"/>
          </a:xfrm>
          <a:prstGeom prst="rect">
            <a:avLst/>
          </a:prstGeom>
          <a:noFill/>
          <a:ln/>
        </p:spPr>
        <p:txBody>
          <a:bodyPr wrap="square" lIns="0" tIns="0" rIns="0" bIns="0" rtlCol="0" anchor="ctr"/>
          <a:lstStyle/>
          <a:p>
            <a:pPr algn="ctr" indent="0" marL="0">
              <a:lnSpc>
                <a:spcPts val="2320"/>
              </a:lnSpc>
              <a:buNone/>
            </a:pPr>
            <a:r>
              <a:rPr lang="en-US" sz="1850" dirty="0">
                <a:solidFill>
                  <a:srgbClr val="E0D6E7"/>
                </a:solidFill>
                <a:latin typeface="思源黑体-思源黑体-ExtraLight" pitchFamily="34" charset="0"/>
                <a:ea typeface="思源黑体-思源黑体-ExtraLight" pitchFamily="34" charset="-122"/>
                <a:cs typeface="思源黑体-思源黑体-ExtraLight" pitchFamily="34" charset="-120"/>
              </a:rPr>
              <a:t>Features like auto-filling forms using browser extensions and simple UI elements (date pickers, dropdowns) make data management easy and reduce manual errors.</a:t>
            </a:r>
            <a:endParaRPr lang="en-US" sz="185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38744"/>
          </a:xfrm>
          <a:prstGeom prst="rect">
            <a:avLst/>
          </a:prstGeom>
        </p:spPr>
      </p:pic>
      <p:pic>
        <p:nvPicPr>
          <p:cNvPr id="3" name="Image 1" descr="preencoded.png">    </p:cNvPr>
          <p:cNvPicPr>
            <a:picLocks noChangeAspect="1"/>
          </p:cNvPicPr>
          <p:nvPr/>
        </p:nvPicPr>
        <p:blipFill>
          <a:blip r:embed="rId2"/>
          <a:stretch>
            <a:fillRect/>
          </a:stretch>
        </p:blipFill>
        <p:spPr>
          <a:xfrm>
            <a:off x="3383280" y="3977640"/>
            <a:ext cx="1216152" cy="1216152"/>
          </a:xfrm>
          <a:prstGeom prst="rect">
            <a:avLst/>
          </a:prstGeom>
        </p:spPr>
      </p:pic>
      <p:pic>
        <p:nvPicPr>
          <p:cNvPr id="4" name="Image 2" descr="preencoded.png">    </p:cNvPr>
          <p:cNvPicPr>
            <a:picLocks noChangeAspect="1"/>
          </p:cNvPicPr>
          <p:nvPr/>
        </p:nvPicPr>
        <p:blipFill>
          <a:blip r:embed="rId3"/>
          <a:stretch>
            <a:fillRect/>
          </a:stretch>
        </p:blipFill>
        <p:spPr>
          <a:xfrm>
            <a:off x="10049256" y="3977640"/>
            <a:ext cx="1216152" cy="1216152"/>
          </a:xfrm>
          <a:prstGeom prst="rect">
            <a:avLst/>
          </a:prstGeom>
        </p:spPr>
      </p:pic>
      <p:sp>
        <p:nvSpPr>
          <p:cNvPr id="5" name="Text 0"/>
          <p:cNvSpPr/>
          <p:nvPr/>
        </p:nvSpPr>
        <p:spPr>
          <a:xfrm>
            <a:off x="960120" y="5422392"/>
            <a:ext cx="6053328" cy="886968"/>
          </a:xfrm>
          <a:prstGeom prst="rect">
            <a:avLst/>
          </a:prstGeom>
          <a:noFill/>
          <a:ln/>
        </p:spPr>
        <p:txBody>
          <a:bodyPr wrap="square" lIns="0" tIns="0" rIns="0" bIns="0" rtlCol="0" anchor="ctr"/>
          <a:lstStyle/>
          <a:p>
            <a:pPr algn="ctr" indent="0" marL="0">
              <a:lnSpc>
                <a:spcPts val="2320"/>
              </a:lnSpc>
              <a:buNone/>
            </a:pPr>
            <a:r>
              <a:rPr lang="en-US" sz="1850" dirty="0">
                <a:solidFill>
                  <a:srgbClr val="E0D6E7"/>
                </a:solidFill>
                <a:latin typeface="思源黑体-思源黑体-ExtraLight" pitchFamily="34" charset="0"/>
                <a:ea typeface="思源黑体-思源黑体-ExtraLight" pitchFamily="34" charset="-122"/>
                <a:cs typeface="思源黑体-思源黑体-ExtraLight" pitchFamily="34" charset="-120"/>
              </a:rPr>
              <a:t>Allowing users to update their names and passwords while restricting changes to emails maintains identity integrity while giving users control over their profiles.</a:t>
            </a:r>
            <a:endParaRPr lang="en-US" sz="1850" dirty="0"/>
          </a:p>
        </p:txBody>
      </p:sp>
      <p:sp>
        <p:nvSpPr>
          <p:cNvPr id="6" name="Text 1"/>
          <p:cNvSpPr/>
          <p:nvPr/>
        </p:nvSpPr>
        <p:spPr>
          <a:xfrm>
            <a:off x="7626096" y="5422392"/>
            <a:ext cx="6053328" cy="594360"/>
          </a:xfrm>
          <a:prstGeom prst="rect">
            <a:avLst/>
          </a:prstGeom>
          <a:noFill/>
          <a:ln/>
        </p:spPr>
        <p:txBody>
          <a:bodyPr wrap="square" lIns="0" tIns="0" rIns="0" bIns="0" rtlCol="0" anchor="ctr"/>
          <a:lstStyle/>
          <a:p>
            <a:pPr algn="ctr" indent="0" marL="0">
              <a:lnSpc>
                <a:spcPts val="2320"/>
              </a:lnSpc>
              <a:buNone/>
            </a:pPr>
            <a:r>
              <a:rPr lang="en-US" sz="1850" dirty="0">
                <a:solidFill>
                  <a:srgbClr val="E0D6E7"/>
                </a:solidFill>
                <a:latin typeface="思源黑体-思源黑体-ExtraLight" pitchFamily="34" charset="0"/>
                <a:ea typeface="思源黑体-思源黑体-ExtraLight" pitchFamily="34" charset="-122"/>
                <a:cs typeface="思源黑体-思源黑体-ExtraLight" pitchFamily="34" charset="-120"/>
              </a:rPr>
              <a:t>The automatic logout after password change is a good security practice to prevent unauthorized access.</a:t>
            </a:r>
            <a:endParaRPr lang="en-US" sz="1850" dirty="0"/>
          </a:p>
        </p:txBody>
      </p:sp>
      <p:sp>
        <p:nvSpPr>
          <p:cNvPr id="7" name="Text 2"/>
          <p:cNvSpPr/>
          <p:nvPr/>
        </p:nvSpPr>
        <p:spPr>
          <a:xfrm>
            <a:off x="832104" y="1801368"/>
            <a:ext cx="12984480" cy="1773936"/>
          </a:xfrm>
          <a:prstGeom prst="rect">
            <a:avLst/>
          </a:prstGeom>
          <a:noFill/>
          <a:ln/>
        </p:spPr>
        <p:txBody>
          <a:bodyPr wrap="square" lIns="0" tIns="0" rIns="0" bIns="0" rtlCol="0" anchor="ctr"/>
          <a:lstStyle/>
          <a:p>
            <a:pPr algn="l" indent="0" marL="0">
              <a:lnSpc>
                <a:spcPts val="4640"/>
              </a:lnSpc>
              <a:buNone/>
            </a:pPr>
            <a:r>
              <a:rPr lang="en-US" sz="4640" dirty="0">
                <a:solidFill>
                  <a:srgbClr val="C2A1F7"/>
                </a:solidFill>
                <a:latin typeface="思源黑体-思源黑体-Bold" pitchFamily="34" charset="0"/>
                <a:ea typeface="思源黑体-思源黑体-Bold" pitchFamily="34" charset="-122"/>
                <a:cs typeface="思源黑体-思源黑体-Bold" pitchFamily="34" charset="-120"/>
              </a:rPr>
              <a:t>Password Management and Profile Updates Provide Basic Security and Personalization</a:t>
            </a:r>
            <a:endParaRPr lang="en-US" sz="464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38744"/>
          </a:xfrm>
          <a:prstGeom prst="rect">
            <a:avLst/>
          </a:prstGeom>
        </p:spPr>
      </p:pic>
      <p:pic>
        <p:nvPicPr>
          <p:cNvPr id="3" name="Image 1" descr="preencoded.png">    </p:cNvPr>
          <p:cNvPicPr>
            <a:picLocks noChangeAspect="1"/>
          </p:cNvPicPr>
          <p:nvPr/>
        </p:nvPicPr>
        <p:blipFill>
          <a:blip r:embed="rId2"/>
          <a:stretch>
            <a:fillRect/>
          </a:stretch>
        </p:blipFill>
        <p:spPr>
          <a:xfrm>
            <a:off x="0" y="0"/>
            <a:ext cx="14630400" cy="2807208"/>
          </a:xfrm>
          <a:prstGeom prst="rect">
            <a:avLst/>
          </a:prstGeom>
        </p:spPr>
      </p:pic>
      <p:sp>
        <p:nvSpPr>
          <p:cNvPr id="4" name="Text 0"/>
          <p:cNvSpPr/>
          <p:nvPr/>
        </p:nvSpPr>
        <p:spPr>
          <a:xfrm>
            <a:off x="1078992" y="5029200"/>
            <a:ext cx="5989320" cy="886968"/>
          </a:xfrm>
          <a:prstGeom prst="rect">
            <a:avLst/>
          </a:prstGeom>
          <a:noFill/>
          <a:ln/>
        </p:spPr>
        <p:txBody>
          <a:bodyPr wrap="square" lIns="0" tIns="0" rIns="0" bIns="0" rtlCol="0" anchor="ctr"/>
          <a:lstStyle/>
          <a:p>
            <a:pPr algn="l" indent="0" marL="0">
              <a:lnSpc>
                <a:spcPts val="2320"/>
              </a:lnSpc>
              <a:buNone/>
            </a:pPr>
            <a:r>
              <a:rPr lang="en-US" sz="1850" dirty="0">
                <a:solidFill>
                  <a:srgbClr val="E0D6E7"/>
                </a:solidFill>
                <a:latin typeface="思源黑体-思源黑体-ExtraLight" pitchFamily="34" charset="0"/>
                <a:ea typeface="思源黑体-思源黑体-ExtraLight" pitchFamily="34" charset="-122"/>
                <a:cs typeface="思源黑体-思源黑体-ExtraLight" pitchFamily="34" charset="-120"/>
              </a:rPr>
              <a:t>The system’s interaction with a live database rather than static or dummy data creates a realistic demo environment.</a:t>
            </a:r>
            <a:endParaRPr lang="en-US" sz="1850" dirty="0"/>
          </a:p>
        </p:txBody>
      </p:sp>
      <p:sp>
        <p:nvSpPr>
          <p:cNvPr id="5" name="Text 1"/>
          <p:cNvSpPr/>
          <p:nvPr/>
        </p:nvSpPr>
        <p:spPr>
          <a:xfrm>
            <a:off x="832104" y="3456432"/>
            <a:ext cx="12984480" cy="1188720"/>
          </a:xfrm>
          <a:prstGeom prst="rect">
            <a:avLst/>
          </a:prstGeom>
          <a:noFill/>
          <a:ln/>
        </p:spPr>
        <p:txBody>
          <a:bodyPr wrap="square" lIns="0" tIns="0" rIns="0" bIns="0" rtlCol="0" anchor="ctr"/>
          <a:lstStyle/>
          <a:p>
            <a:pPr algn="l" indent="0" marL="0">
              <a:lnSpc>
                <a:spcPts val="4640"/>
              </a:lnSpc>
              <a:buNone/>
            </a:pPr>
            <a:r>
              <a:rPr lang="en-US" sz="4640" dirty="0">
                <a:solidFill>
                  <a:srgbClr val="C2A1F7"/>
                </a:solidFill>
                <a:latin typeface="思源黑体-思源黑体-Bold" pitchFamily="34" charset="0"/>
                <a:ea typeface="思源黑体-思源黑体-Bold" pitchFamily="34" charset="-122"/>
                <a:cs typeface="思源黑体-思源黑体-Bold" pitchFamily="34" charset="-120"/>
              </a:rPr>
              <a:t>Real-Time Data Interaction with Database Ensures Authenticity</a:t>
            </a:r>
            <a:endParaRPr lang="en-US" sz="4640" dirty="0"/>
          </a:p>
        </p:txBody>
      </p:sp>
      <p:sp>
        <p:nvSpPr>
          <p:cNvPr id="6" name="Text 2"/>
          <p:cNvSpPr/>
          <p:nvPr/>
        </p:nvSpPr>
        <p:spPr>
          <a:xfrm>
            <a:off x="7571232" y="5029200"/>
            <a:ext cx="5989320" cy="594360"/>
          </a:xfrm>
          <a:prstGeom prst="rect">
            <a:avLst/>
          </a:prstGeom>
          <a:noFill/>
          <a:ln/>
        </p:spPr>
        <p:txBody>
          <a:bodyPr wrap="square" lIns="0" tIns="0" rIns="0" bIns="0" rtlCol="0" anchor="ctr"/>
          <a:lstStyle/>
          <a:p>
            <a:pPr algn="l" indent="0" marL="0">
              <a:lnSpc>
                <a:spcPts val="2320"/>
              </a:lnSpc>
              <a:buNone/>
            </a:pPr>
            <a:r>
              <a:rPr lang="en-US" sz="1850" dirty="0">
                <a:solidFill>
                  <a:srgbClr val="E0D6E7"/>
                </a:solidFill>
                <a:latin typeface="思源黑体-思源黑体-ExtraLight" pitchFamily="34" charset="0"/>
                <a:ea typeface="思源黑体-思源黑体-ExtraLight" pitchFamily="34" charset="-122"/>
                <a:cs typeface="思源黑体-思源黑体-ExtraLight" pitchFamily="34" charset="-120"/>
              </a:rPr>
              <a:t>This ensures that the application can be scaled and adapted for actual institutional use.</a:t>
            </a:r>
            <a:endParaRPr lang="en-US" sz="18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38744"/>
          </a:xfrm>
          <a:prstGeom prst="rect">
            <a:avLst/>
          </a:prstGeom>
        </p:spPr>
      </p:pic>
      <p:pic>
        <p:nvPicPr>
          <p:cNvPr id="3" name="Image 1" descr="preencoded.png">    </p:cNvPr>
          <p:cNvPicPr>
            <a:picLocks noChangeAspect="1"/>
          </p:cNvPicPr>
          <p:nvPr/>
        </p:nvPicPr>
        <p:blipFill>
          <a:blip r:embed="rId2"/>
          <a:stretch>
            <a:fillRect/>
          </a:stretch>
        </p:blipFill>
        <p:spPr>
          <a:xfrm>
            <a:off x="0" y="0"/>
            <a:ext cx="14630400" cy="8238744"/>
          </a:xfrm>
          <a:prstGeom prst="rect">
            <a:avLst/>
          </a:prstGeom>
        </p:spPr>
      </p:pic>
      <p:sp>
        <p:nvSpPr>
          <p:cNvPr id="4" name="Text 0"/>
          <p:cNvSpPr/>
          <p:nvPr/>
        </p:nvSpPr>
        <p:spPr>
          <a:xfrm>
            <a:off x="7571232" y="4663440"/>
            <a:ext cx="5989320" cy="301752"/>
          </a:xfrm>
          <a:prstGeom prst="rect">
            <a:avLst/>
          </a:prstGeom>
          <a:noFill/>
          <a:ln/>
        </p:spPr>
        <p:txBody>
          <a:bodyPr wrap="none" lIns="0" tIns="0" rIns="0" bIns="0" rtlCol="0" anchor="ctr"/>
          <a:lstStyle/>
          <a:p>
            <a:pPr algn="l" indent="0" marL="0">
              <a:lnSpc>
                <a:spcPts val="2320"/>
              </a:lnSpc>
              <a:buNone/>
            </a:pPr>
            <a:r>
              <a:rPr lang="en-US" sz="2320" dirty="0">
                <a:solidFill>
                  <a:srgbClr val="E0D6E7"/>
                </a:solidFill>
                <a:latin typeface="思源黑体-思源黑体-Bold" pitchFamily="34" charset="0"/>
                <a:ea typeface="思源黑体-思源黑体-Bold" pitchFamily="34" charset="-122"/>
                <a:cs typeface="思源黑体-思源黑体-Bold" pitchFamily="34" charset="-120"/>
              </a:rPr>
              <a:t>4. Conclusion</a:t>
            </a:r>
            <a:endParaRPr lang="en-US" sz="2320" dirty="0"/>
          </a:p>
        </p:txBody>
      </p:sp>
      <p:sp>
        <p:nvSpPr>
          <p:cNvPr id="5" name="Text 1"/>
          <p:cNvSpPr/>
          <p:nvPr/>
        </p:nvSpPr>
        <p:spPr>
          <a:xfrm>
            <a:off x="832104" y="2889504"/>
            <a:ext cx="12984480" cy="822960"/>
          </a:xfrm>
          <a:prstGeom prst="rect">
            <a:avLst/>
          </a:prstGeom>
          <a:noFill/>
          <a:ln/>
        </p:spPr>
        <p:txBody>
          <a:bodyPr wrap="none" lIns="0" tIns="0" rIns="0" bIns="0" rtlCol="0" anchor="ctr"/>
          <a:lstStyle/>
          <a:p>
            <a:pPr algn="l" indent="0" marL="0">
              <a:lnSpc>
                <a:spcPts val="6410"/>
              </a:lnSpc>
              <a:buNone/>
            </a:pPr>
            <a:r>
              <a:rPr lang="en-US" sz="6410" dirty="0">
                <a:solidFill>
                  <a:srgbClr val="C2A1F7"/>
                </a:solidFill>
                <a:latin typeface="思源黑体-思源黑体-Bold" pitchFamily="34" charset="0"/>
                <a:ea typeface="思源黑体-思源黑体-Bold" pitchFamily="34" charset="-122"/>
                <a:cs typeface="思源黑体-思源黑体-Bold" pitchFamily="34" charset="-120"/>
              </a:rPr>
              <a:t>CONTENTS</a:t>
            </a:r>
            <a:endParaRPr lang="en-US" sz="6410" dirty="0"/>
          </a:p>
        </p:txBody>
      </p:sp>
      <p:sp>
        <p:nvSpPr>
          <p:cNvPr id="6" name="Text 2"/>
          <p:cNvSpPr/>
          <p:nvPr/>
        </p:nvSpPr>
        <p:spPr>
          <a:xfrm>
            <a:off x="7571232" y="4096512"/>
            <a:ext cx="5989320" cy="301752"/>
          </a:xfrm>
          <a:prstGeom prst="rect">
            <a:avLst/>
          </a:prstGeom>
          <a:noFill/>
          <a:ln/>
        </p:spPr>
        <p:txBody>
          <a:bodyPr wrap="none" lIns="0" tIns="0" rIns="0" bIns="0" rtlCol="0" anchor="ctr"/>
          <a:lstStyle/>
          <a:p>
            <a:pPr algn="l" indent="0" marL="0">
              <a:lnSpc>
                <a:spcPts val="2320"/>
              </a:lnSpc>
              <a:buNone/>
            </a:pPr>
            <a:r>
              <a:rPr lang="en-US" sz="2320" dirty="0">
                <a:solidFill>
                  <a:srgbClr val="E0D6E7"/>
                </a:solidFill>
                <a:latin typeface="思源黑体-思源黑体-Bold" pitchFamily="34" charset="0"/>
                <a:ea typeface="思源黑体-思源黑体-Bold" pitchFamily="34" charset="-122"/>
                <a:cs typeface="思源黑体-思源黑体-Bold" pitchFamily="34" charset="-120"/>
              </a:rPr>
              <a:t>2. Highlights</a:t>
            </a:r>
            <a:endParaRPr lang="en-US" sz="2320" dirty="0"/>
          </a:p>
        </p:txBody>
      </p:sp>
      <p:sp>
        <p:nvSpPr>
          <p:cNvPr id="7" name="Text 3"/>
          <p:cNvSpPr/>
          <p:nvPr/>
        </p:nvSpPr>
        <p:spPr>
          <a:xfrm>
            <a:off x="1078992" y="4096512"/>
            <a:ext cx="5989320" cy="301752"/>
          </a:xfrm>
          <a:prstGeom prst="rect">
            <a:avLst/>
          </a:prstGeom>
          <a:noFill/>
          <a:ln/>
        </p:spPr>
        <p:txBody>
          <a:bodyPr wrap="none" lIns="0" tIns="0" rIns="0" bIns="0" rtlCol="0" anchor="ctr"/>
          <a:lstStyle/>
          <a:p>
            <a:pPr algn="l" indent="0" marL="0">
              <a:lnSpc>
                <a:spcPts val="2320"/>
              </a:lnSpc>
              <a:buNone/>
            </a:pPr>
            <a:r>
              <a:rPr lang="en-US" sz="2320" dirty="0">
                <a:solidFill>
                  <a:srgbClr val="E0D6E7"/>
                </a:solidFill>
                <a:latin typeface="思源黑体-思源黑体-Bold" pitchFamily="34" charset="0"/>
                <a:ea typeface="思源黑体-思源黑体-Bold" pitchFamily="34" charset="-122"/>
                <a:cs typeface="思源黑体-思源黑体-Bold" pitchFamily="34" charset="-120"/>
              </a:rPr>
              <a:t>1. Summary</a:t>
            </a:r>
            <a:endParaRPr lang="en-US" sz="2320" dirty="0"/>
          </a:p>
        </p:txBody>
      </p:sp>
      <p:sp>
        <p:nvSpPr>
          <p:cNvPr id="8" name="Text 4"/>
          <p:cNvSpPr/>
          <p:nvPr/>
        </p:nvSpPr>
        <p:spPr>
          <a:xfrm>
            <a:off x="1078992" y="4663440"/>
            <a:ext cx="5989320" cy="301752"/>
          </a:xfrm>
          <a:prstGeom prst="rect">
            <a:avLst/>
          </a:prstGeom>
          <a:noFill/>
          <a:ln/>
        </p:spPr>
        <p:txBody>
          <a:bodyPr wrap="none" lIns="0" tIns="0" rIns="0" bIns="0" rtlCol="0" anchor="ctr"/>
          <a:lstStyle/>
          <a:p>
            <a:pPr algn="l" indent="0" marL="0">
              <a:lnSpc>
                <a:spcPts val="2320"/>
              </a:lnSpc>
              <a:buNone/>
            </a:pPr>
            <a:r>
              <a:rPr lang="en-US" sz="2320" dirty="0">
                <a:solidFill>
                  <a:srgbClr val="E0D6E7"/>
                </a:solidFill>
                <a:latin typeface="思源黑体-思源黑体-Bold" pitchFamily="34" charset="0"/>
                <a:ea typeface="思源黑体-思源黑体-Bold" pitchFamily="34" charset="-122"/>
                <a:cs typeface="思源黑体-思源黑体-Bold" pitchFamily="34" charset="-120"/>
              </a:rPr>
              <a:t>3. Key Insights</a:t>
            </a:r>
            <a:endParaRPr lang="en-US" sz="232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38744"/>
          </a:xfrm>
          <a:prstGeom prst="rect">
            <a:avLst/>
          </a:prstGeom>
        </p:spPr>
      </p:pic>
      <p:pic>
        <p:nvPicPr>
          <p:cNvPr id="3" name="Image 1" descr="preencoded.png">    </p:cNvPr>
          <p:cNvPicPr>
            <a:picLocks noChangeAspect="1"/>
          </p:cNvPicPr>
          <p:nvPr/>
        </p:nvPicPr>
        <p:blipFill>
          <a:blip r:embed="rId2"/>
          <a:stretch>
            <a:fillRect/>
          </a:stretch>
        </p:blipFill>
        <p:spPr>
          <a:xfrm>
            <a:off x="0" y="0"/>
            <a:ext cx="14630400" cy="2807208"/>
          </a:xfrm>
          <a:prstGeom prst="rect">
            <a:avLst/>
          </a:prstGeom>
        </p:spPr>
      </p:pic>
      <p:pic>
        <p:nvPicPr>
          <p:cNvPr id="4" name="Image 2" descr="preencoded.png">    </p:cNvPr>
          <p:cNvPicPr>
            <a:picLocks noChangeAspect="1"/>
          </p:cNvPicPr>
          <p:nvPr/>
        </p:nvPicPr>
        <p:blipFill>
          <a:blip r:embed="rId3"/>
          <a:stretch>
            <a:fillRect/>
          </a:stretch>
        </p:blipFill>
        <p:spPr>
          <a:xfrm>
            <a:off x="7470648" y="5148072"/>
            <a:ext cx="457200" cy="493776"/>
          </a:xfrm>
          <a:prstGeom prst="rect">
            <a:avLst/>
          </a:prstGeom>
        </p:spPr>
      </p:pic>
      <p:pic>
        <p:nvPicPr>
          <p:cNvPr id="5" name="Image 3" descr="preencoded.png">    </p:cNvPr>
          <p:cNvPicPr>
            <a:picLocks noChangeAspect="1"/>
          </p:cNvPicPr>
          <p:nvPr/>
        </p:nvPicPr>
        <p:blipFill>
          <a:blip r:embed="rId4"/>
          <a:stretch>
            <a:fillRect/>
          </a:stretch>
        </p:blipFill>
        <p:spPr>
          <a:xfrm>
            <a:off x="841248" y="5148072"/>
            <a:ext cx="457200" cy="493776"/>
          </a:xfrm>
          <a:prstGeom prst="rect">
            <a:avLst/>
          </a:prstGeom>
        </p:spPr>
      </p:pic>
      <p:sp>
        <p:nvSpPr>
          <p:cNvPr id="6" name="Text 0"/>
          <p:cNvSpPr/>
          <p:nvPr/>
        </p:nvSpPr>
        <p:spPr>
          <a:xfrm>
            <a:off x="8247888" y="5184648"/>
            <a:ext cx="5550408" cy="594360"/>
          </a:xfrm>
          <a:prstGeom prst="rect">
            <a:avLst/>
          </a:prstGeom>
          <a:noFill/>
          <a:ln/>
        </p:spPr>
        <p:txBody>
          <a:bodyPr wrap="square" lIns="0" tIns="0" rIns="0" bIns="0" rtlCol="0" anchor="ctr"/>
          <a:lstStyle/>
          <a:p>
            <a:pPr algn="l" indent="0" marL="0">
              <a:lnSpc>
                <a:spcPts val="2320"/>
              </a:lnSpc>
              <a:buNone/>
            </a:pPr>
            <a:r>
              <a:rPr lang="en-US" sz="1850" dirty="0">
                <a:solidFill>
                  <a:srgbClr val="E0D6E7"/>
                </a:solidFill>
                <a:latin typeface="思源黑体-思源黑体-ExtraLight" pitchFamily="34" charset="0"/>
                <a:ea typeface="思源黑体-思源黑体-ExtraLight" pitchFamily="34" charset="-122"/>
                <a:cs typeface="思源黑体-思源黑体-ExtraLight" pitchFamily="34" charset="-120"/>
              </a:rPr>
              <a:t>This shows the system’s modular nature and potential for iterative development.</a:t>
            </a:r>
            <a:endParaRPr lang="en-US" sz="1850" dirty="0"/>
          </a:p>
        </p:txBody>
      </p:sp>
      <p:sp>
        <p:nvSpPr>
          <p:cNvPr id="7" name="Text 1"/>
          <p:cNvSpPr/>
          <p:nvPr/>
        </p:nvSpPr>
        <p:spPr>
          <a:xfrm>
            <a:off x="7635240" y="5175504"/>
            <a:ext cx="164592" cy="438912"/>
          </a:xfrm>
          <a:prstGeom prst="rect">
            <a:avLst/>
          </a:prstGeom>
          <a:noFill/>
          <a:ln/>
        </p:spPr>
        <p:txBody>
          <a:bodyPr wrap="none" lIns="0" tIns="0" rIns="0" bIns="0" rtlCol="0" anchor="ctr"/>
          <a:lstStyle/>
          <a:p>
            <a:pPr algn="ctr" indent="0" marL="0">
              <a:lnSpc>
                <a:spcPts val="2780"/>
              </a:lnSpc>
              <a:buNone/>
            </a:pPr>
            <a:r>
              <a:rPr lang="en-US" sz="2320" dirty="0">
                <a:solidFill>
                  <a:srgbClr val="FFFFFF"/>
                </a:solidFill>
                <a:latin typeface="思源黑体-思源黑体-ExtraLight" pitchFamily="34" charset="0"/>
                <a:ea typeface="思源黑体-思源黑体-ExtraLight" pitchFamily="34" charset="-122"/>
                <a:cs typeface="思源黑体-思源黑体-ExtraLight" pitchFamily="34" charset="-120"/>
              </a:rPr>
              <a:t>2</a:t>
            </a:r>
            <a:endParaRPr lang="en-US" sz="2320" dirty="0"/>
          </a:p>
        </p:txBody>
      </p:sp>
      <p:sp>
        <p:nvSpPr>
          <p:cNvPr id="8" name="Text 2"/>
          <p:cNvSpPr/>
          <p:nvPr/>
        </p:nvSpPr>
        <p:spPr>
          <a:xfrm>
            <a:off x="1609344" y="5184648"/>
            <a:ext cx="5550408" cy="886968"/>
          </a:xfrm>
          <a:prstGeom prst="rect">
            <a:avLst/>
          </a:prstGeom>
          <a:noFill/>
          <a:ln/>
        </p:spPr>
        <p:txBody>
          <a:bodyPr wrap="square" lIns="0" tIns="0" rIns="0" bIns="0" rtlCol="0" anchor="ctr"/>
          <a:lstStyle/>
          <a:p>
            <a:pPr algn="l" indent="0" marL="0">
              <a:lnSpc>
                <a:spcPts val="2320"/>
              </a:lnSpc>
              <a:buNone/>
            </a:pPr>
            <a:r>
              <a:rPr lang="en-US" sz="1850" dirty="0">
                <a:solidFill>
                  <a:srgbClr val="E0D6E7"/>
                </a:solidFill>
                <a:latin typeface="思源黑体-思源黑体-ExtraLight" pitchFamily="34" charset="0"/>
                <a:ea typeface="思源黑体-思源黑体-ExtraLight" pitchFamily="34" charset="-122"/>
                <a:cs typeface="思源黑体-思源黑体-ExtraLight" pitchFamily="34" charset="-120"/>
              </a:rPr>
              <a:t>Some limitations mentioned, such as the absence of username-based login or incomplete subject display fields, indicate room for improvements.</a:t>
            </a:r>
            <a:endParaRPr lang="en-US" sz="1850" dirty="0"/>
          </a:p>
        </p:txBody>
      </p:sp>
      <p:sp>
        <p:nvSpPr>
          <p:cNvPr id="9" name="Text 3"/>
          <p:cNvSpPr/>
          <p:nvPr/>
        </p:nvSpPr>
        <p:spPr>
          <a:xfrm>
            <a:off x="1005840" y="5175504"/>
            <a:ext cx="164592" cy="438912"/>
          </a:xfrm>
          <a:prstGeom prst="rect">
            <a:avLst/>
          </a:prstGeom>
          <a:noFill/>
          <a:ln/>
        </p:spPr>
        <p:txBody>
          <a:bodyPr wrap="none" lIns="0" tIns="0" rIns="0" bIns="0" rtlCol="0" anchor="ctr"/>
          <a:lstStyle/>
          <a:p>
            <a:pPr algn="ctr" indent="0" marL="0">
              <a:lnSpc>
                <a:spcPts val="2780"/>
              </a:lnSpc>
              <a:buNone/>
            </a:pPr>
            <a:r>
              <a:rPr lang="en-US" sz="2320" dirty="0">
                <a:solidFill>
                  <a:srgbClr val="FFFFFF"/>
                </a:solidFill>
                <a:latin typeface="思源黑体-思源黑体-ExtraLight" pitchFamily="34" charset="0"/>
                <a:ea typeface="思源黑体-思源黑体-ExtraLight" pitchFamily="34" charset="-122"/>
                <a:cs typeface="思源黑体-思源黑体-ExtraLight" pitchFamily="34" charset="-120"/>
              </a:rPr>
              <a:t>1</a:t>
            </a:r>
            <a:endParaRPr lang="en-US" sz="2320" dirty="0"/>
          </a:p>
        </p:txBody>
      </p:sp>
      <p:sp>
        <p:nvSpPr>
          <p:cNvPr id="10" name="Text 4"/>
          <p:cNvSpPr/>
          <p:nvPr/>
        </p:nvSpPr>
        <p:spPr>
          <a:xfrm>
            <a:off x="832104" y="3456432"/>
            <a:ext cx="12984480" cy="1188720"/>
          </a:xfrm>
          <a:prstGeom prst="rect">
            <a:avLst/>
          </a:prstGeom>
          <a:noFill/>
          <a:ln/>
        </p:spPr>
        <p:txBody>
          <a:bodyPr wrap="square" lIns="0" tIns="0" rIns="0" bIns="0" rtlCol="0" anchor="ctr"/>
          <a:lstStyle/>
          <a:p>
            <a:pPr algn="l" indent="0" marL="0">
              <a:lnSpc>
                <a:spcPts val="4640"/>
              </a:lnSpc>
              <a:buNone/>
            </a:pPr>
            <a:r>
              <a:rPr lang="en-US" sz="4640" dirty="0">
                <a:solidFill>
                  <a:srgbClr val="C2A1F7"/>
                </a:solidFill>
                <a:latin typeface="思源黑体-思源黑体-Bold" pitchFamily="34" charset="0"/>
                <a:ea typeface="思源黑体-思源黑体-Bold" pitchFamily="34" charset="-122"/>
                <a:cs typeface="思源黑体-思源黑体-Bold" pitchFamily="34" charset="-120"/>
              </a:rPr>
              <a:t>Potential for Future Expansion and Enhancement</a:t>
            </a:r>
            <a:endParaRPr lang="en-US" sz="464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38744"/>
          </a:xfrm>
          <a:prstGeom prst="rect">
            <a:avLst/>
          </a:prstGeom>
        </p:spPr>
      </p:pic>
      <p:pic>
        <p:nvPicPr>
          <p:cNvPr id="3" name="Image 1" descr="preencoded.png">    </p:cNvPr>
          <p:cNvPicPr>
            <a:picLocks noChangeAspect="1"/>
          </p:cNvPicPr>
          <p:nvPr/>
        </p:nvPicPr>
        <p:blipFill>
          <a:blip r:embed="rId2"/>
          <a:stretch>
            <a:fillRect/>
          </a:stretch>
        </p:blipFill>
        <p:spPr>
          <a:xfrm>
            <a:off x="0" y="0"/>
            <a:ext cx="14630400" cy="2807208"/>
          </a:xfrm>
          <a:prstGeom prst="rect">
            <a:avLst/>
          </a:prstGeom>
        </p:spPr>
      </p:pic>
      <p:sp>
        <p:nvSpPr>
          <p:cNvPr id="4" name="Text 0"/>
          <p:cNvSpPr/>
          <p:nvPr/>
        </p:nvSpPr>
        <p:spPr>
          <a:xfrm>
            <a:off x="832104" y="3456432"/>
            <a:ext cx="12984480" cy="1188720"/>
          </a:xfrm>
          <a:prstGeom prst="rect">
            <a:avLst/>
          </a:prstGeom>
          <a:noFill/>
          <a:ln/>
        </p:spPr>
        <p:txBody>
          <a:bodyPr wrap="square" lIns="0" tIns="0" rIns="0" bIns="0" rtlCol="0" anchor="ctr"/>
          <a:lstStyle/>
          <a:p>
            <a:pPr algn="l" indent="0" marL="0">
              <a:lnSpc>
                <a:spcPts val="4640"/>
              </a:lnSpc>
              <a:buNone/>
            </a:pPr>
            <a:r>
              <a:rPr lang="en-US" sz="4640" dirty="0">
                <a:solidFill>
                  <a:srgbClr val="C2A1F7"/>
                </a:solidFill>
                <a:latin typeface="思源黑体-思源黑体-Bold" pitchFamily="34" charset="0"/>
                <a:ea typeface="思源黑体-思源黑体-Bold" pitchFamily="34" charset="-122"/>
                <a:cs typeface="思源黑体-思源黑体-Bold" pitchFamily="34" charset="-120"/>
              </a:rPr>
              <a:t>Community and Developer Support Through Open Sharing</a:t>
            </a:r>
            <a:endParaRPr lang="en-US" sz="4640" dirty="0"/>
          </a:p>
        </p:txBody>
      </p:sp>
      <p:sp>
        <p:nvSpPr>
          <p:cNvPr id="5" name="Text 1"/>
          <p:cNvSpPr/>
          <p:nvPr/>
        </p:nvSpPr>
        <p:spPr>
          <a:xfrm>
            <a:off x="1078992" y="5029200"/>
            <a:ext cx="12481560" cy="594360"/>
          </a:xfrm>
          <a:prstGeom prst="rect">
            <a:avLst/>
          </a:prstGeom>
          <a:noFill/>
          <a:ln/>
        </p:spPr>
        <p:txBody>
          <a:bodyPr wrap="square" lIns="0" tIns="0" rIns="0" bIns="0" rtlCol="0" anchor="ctr"/>
          <a:lstStyle/>
          <a:p>
            <a:pPr algn="l" indent="0" marL="0">
              <a:lnSpc>
                <a:spcPts val="2320"/>
              </a:lnSpc>
              <a:buNone/>
            </a:pPr>
            <a:r>
              <a:rPr lang="en-US" sz="1850" dirty="0">
                <a:solidFill>
                  <a:srgbClr val="E0D6E7"/>
                </a:solidFill>
                <a:latin typeface="思源黑体-思源黑体-ExtraLight" pitchFamily="34" charset="0"/>
                <a:ea typeface="思源黑体-思源黑体-ExtraLight" pitchFamily="34" charset="-122"/>
                <a:cs typeface="思源黑体-思源黑体-ExtraLight" pitchFamily="34" charset="-120"/>
              </a:rPr>
              <a:t>By offering the source code for educational purposes and encouraging feedback, the creator fosters a spirit of open source collaboration, which is vital for the growth of software projects and learning ecosystems.</a:t>
            </a:r>
            <a:endParaRPr lang="en-US" sz="185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38744"/>
          </a:xfrm>
          <a:prstGeom prst="rect">
            <a:avLst/>
          </a:prstGeom>
        </p:spPr>
      </p:pic>
      <p:pic>
        <p:nvPicPr>
          <p:cNvPr id="3" name="Image 1" descr="preencoded.png">    </p:cNvPr>
          <p:cNvPicPr>
            <a:picLocks noChangeAspect="1"/>
          </p:cNvPicPr>
          <p:nvPr/>
        </p:nvPicPr>
        <p:blipFill>
          <a:blip r:embed="rId2"/>
          <a:stretch>
            <a:fillRect/>
          </a:stretch>
        </p:blipFill>
        <p:spPr>
          <a:xfrm>
            <a:off x="0" y="0"/>
            <a:ext cx="14630400" cy="8238744"/>
          </a:xfrm>
          <a:prstGeom prst="rect">
            <a:avLst/>
          </a:prstGeom>
        </p:spPr>
      </p:pic>
      <p:pic>
        <p:nvPicPr>
          <p:cNvPr id="4" name="Image 2" descr="preencoded.png">    </p:cNvPr>
          <p:cNvPicPr>
            <a:picLocks noChangeAspect="1"/>
          </p:cNvPicPr>
          <p:nvPr/>
        </p:nvPicPr>
        <p:blipFill>
          <a:blip r:embed="rId3"/>
          <a:stretch>
            <a:fillRect/>
          </a:stretch>
        </p:blipFill>
        <p:spPr>
          <a:xfrm>
            <a:off x="850392" y="1307592"/>
            <a:ext cx="2487168" cy="1975104"/>
          </a:xfrm>
          <a:prstGeom prst="rect">
            <a:avLst/>
          </a:prstGeom>
        </p:spPr>
      </p:pic>
      <p:pic>
        <p:nvPicPr>
          <p:cNvPr id="5" name="Image 3" descr="preencoded.png">    </p:cNvPr>
          <p:cNvPicPr>
            <a:picLocks noChangeAspect="1"/>
          </p:cNvPicPr>
          <p:nvPr/>
        </p:nvPicPr>
        <p:blipFill>
          <a:blip r:embed="rId4"/>
          <a:stretch>
            <a:fillRect/>
          </a:stretch>
        </p:blipFill>
        <p:spPr>
          <a:xfrm>
            <a:off x="832104" y="6336792"/>
            <a:ext cx="12984480" cy="36576"/>
          </a:xfrm>
          <a:prstGeom prst="rect">
            <a:avLst/>
          </a:prstGeom>
        </p:spPr>
      </p:pic>
      <p:sp>
        <p:nvSpPr>
          <p:cNvPr id="6" name="Text 0"/>
          <p:cNvSpPr/>
          <p:nvPr/>
        </p:nvSpPr>
        <p:spPr>
          <a:xfrm>
            <a:off x="832104" y="4919472"/>
            <a:ext cx="12984480" cy="301752"/>
          </a:xfrm>
          <a:prstGeom prst="rect">
            <a:avLst/>
          </a:prstGeom>
          <a:noFill/>
          <a:ln/>
        </p:spPr>
        <p:txBody>
          <a:bodyPr wrap="none" lIns="0" tIns="0" rIns="0" bIns="0" rtlCol="0" anchor="ctr"/>
          <a:lstStyle/>
          <a:p>
            <a:pPr algn="l" indent="0" marL="0">
              <a:lnSpc>
                <a:spcPts val="2320"/>
              </a:lnSpc>
              <a:buNone/>
            </a:pPr>
            <a:endParaRPr lang="en-US" sz="1850" dirty="0"/>
          </a:p>
        </p:txBody>
      </p:sp>
      <p:sp>
        <p:nvSpPr>
          <p:cNvPr id="7" name="Text 1"/>
          <p:cNvSpPr/>
          <p:nvPr/>
        </p:nvSpPr>
        <p:spPr>
          <a:xfrm>
            <a:off x="1106424" y="2843784"/>
            <a:ext cx="2002536" cy="301752"/>
          </a:xfrm>
          <a:prstGeom prst="rect">
            <a:avLst/>
          </a:prstGeom>
          <a:noFill/>
          <a:ln/>
        </p:spPr>
        <p:txBody>
          <a:bodyPr wrap="none" lIns="0" tIns="0" rIns="0" bIns="0" rtlCol="0" anchor="ctr"/>
          <a:lstStyle/>
          <a:p>
            <a:pPr algn="ctr" indent="0" marL="0">
              <a:lnSpc>
                <a:spcPts val="2320"/>
              </a:lnSpc>
              <a:buNone/>
            </a:pPr>
            <a:endParaRPr lang="en-US" sz="1850" dirty="0"/>
          </a:p>
        </p:txBody>
      </p:sp>
      <p:sp>
        <p:nvSpPr>
          <p:cNvPr id="8" name="Text 2"/>
          <p:cNvSpPr/>
          <p:nvPr/>
        </p:nvSpPr>
        <p:spPr>
          <a:xfrm>
            <a:off x="832104" y="6629400"/>
            <a:ext cx="12984480" cy="301752"/>
          </a:xfrm>
          <a:prstGeom prst="rect">
            <a:avLst/>
          </a:prstGeom>
          <a:noFill/>
          <a:ln/>
        </p:spPr>
        <p:txBody>
          <a:bodyPr wrap="none" lIns="0" tIns="0" rIns="0" bIns="0" rtlCol="0" anchor="ctr"/>
          <a:lstStyle/>
          <a:p>
            <a:pPr algn="l" indent="0" marL="0">
              <a:lnSpc>
                <a:spcPts val="2320"/>
              </a:lnSpc>
              <a:buNone/>
            </a:pPr>
            <a:r>
              <a:rPr lang="en-US" sz="1850" dirty="0">
                <a:solidFill>
                  <a:srgbClr val="E0D6E7"/>
                </a:solidFill>
                <a:latin typeface="思源黑体-思源黑体-ExtraLight" pitchFamily="34" charset="0"/>
                <a:ea typeface="思源黑体-思源黑体-ExtraLight" pitchFamily="34" charset="-122"/>
                <a:cs typeface="思源黑体-思源黑体-ExtraLight" pitchFamily="34" charset="-120"/>
              </a:rPr>
              <a:t> </a:t>
            </a:r>
            <a:endParaRPr lang="en-US" sz="1850" dirty="0"/>
          </a:p>
        </p:txBody>
      </p:sp>
      <p:sp>
        <p:nvSpPr>
          <p:cNvPr id="9" name="Text 3"/>
          <p:cNvSpPr/>
          <p:nvPr/>
        </p:nvSpPr>
        <p:spPr>
          <a:xfrm>
            <a:off x="832104" y="3803904"/>
            <a:ext cx="12984480" cy="301752"/>
          </a:xfrm>
          <a:prstGeom prst="rect">
            <a:avLst/>
          </a:prstGeom>
          <a:noFill/>
          <a:ln/>
        </p:spPr>
        <p:txBody>
          <a:bodyPr wrap="none" lIns="0" tIns="0" rIns="0" bIns="0" rtlCol="0" anchor="ctr"/>
          <a:lstStyle/>
          <a:p>
            <a:pPr algn="l" indent="0" marL="0">
              <a:lnSpc>
                <a:spcPts val="2320"/>
              </a:lnSpc>
              <a:buNone/>
            </a:pPr>
            <a:endParaRPr lang="en-US" sz="1850" dirty="0"/>
          </a:p>
        </p:txBody>
      </p:sp>
      <p:sp>
        <p:nvSpPr>
          <p:cNvPr id="10" name="Text 4"/>
          <p:cNvSpPr/>
          <p:nvPr/>
        </p:nvSpPr>
        <p:spPr>
          <a:xfrm>
            <a:off x="1106424" y="1883664"/>
            <a:ext cx="2002536" cy="822960"/>
          </a:xfrm>
          <a:prstGeom prst="rect">
            <a:avLst/>
          </a:prstGeom>
          <a:noFill/>
          <a:ln/>
        </p:spPr>
        <p:txBody>
          <a:bodyPr wrap="none" lIns="0" tIns="0" rIns="0" bIns="0" rtlCol="0" anchor="ctr"/>
          <a:lstStyle/>
          <a:p>
            <a:pPr algn="ctr" indent="0" marL="0">
              <a:lnSpc>
                <a:spcPts val="6410"/>
              </a:lnSpc>
              <a:buNone/>
            </a:pPr>
            <a:r>
              <a:rPr lang="en-US" sz="6410" dirty="0">
                <a:solidFill>
                  <a:srgbClr val="E0D6E7"/>
                </a:solidFill>
                <a:latin typeface="思源黑体-思源黑体-Bold" pitchFamily="34" charset="0"/>
                <a:ea typeface="思源黑体-思源黑体-Bold" pitchFamily="34" charset="-122"/>
                <a:cs typeface="思源黑体-思源黑体-Bold" pitchFamily="34" charset="-120"/>
              </a:rPr>
              <a:t>04</a:t>
            </a:r>
            <a:endParaRPr lang="en-US" sz="6410" dirty="0"/>
          </a:p>
        </p:txBody>
      </p:sp>
      <p:sp>
        <p:nvSpPr>
          <p:cNvPr id="11" name="Text 5"/>
          <p:cNvSpPr/>
          <p:nvPr/>
        </p:nvSpPr>
        <p:spPr>
          <a:xfrm>
            <a:off x="4315968" y="1298448"/>
            <a:ext cx="9482328" cy="301752"/>
          </a:xfrm>
          <a:prstGeom prst="rect">
            <a:avLst/>
          </a:prstGeom>
          <a:noFill/>
          <a:ln/>
        </p:spPr>
        <p:txBody>
          <a:bodyPr wrap="none" lIns="0" tIns="0" rIns="0" bIns="0" rtlCol="0" anchor="ctr"/>
          <a:lstStyle/>
          <a:p>
            <a:pPr algn="l" indent="0" marL="0">
              <a:lnSpc>
                <a:spcPts val="2320"/>
              </a:lnSpc>
              <a:buNone/>
            </a:pPr>
            <a:endParaRPr lang="en-US" sz="1850" dirty="0"/>
          </a:p>
        </p:txBody>
      </p:sp>
      <p:sp>
        <p:nvSpPr>
          <p:cNvPr id="12" name="Text 6"/>
          <p:cNvSpPr/>
          <p:nvPr/>
        </p:nvSpPr>
        <p:spPr>
          <a:xfrm>
            <a:off x="832104" y="5477256"/>
            <a:ext cx="12984480" cy="594360"/>
          </a:xfrm>
          <a:prstGeom prst="rect">
            <a:avLst/>
          </a:prstGeom>
          <a:noFill/>
          <a:ln/>
        </p:spPr>
        <p:txBody>
          <a:bodyPr wrap="none" lIns="0" tIns="0" rIns="0" bIns="0" rtlCol="0" anchor="ctr"/>
          <a:lstStyle/>
          <a:p>
            <a:pPr algn="r" indent="0" marL="0">
              <a:lnSpc>
                <a:spcPts val="4640"/>
              </a:lnSpc>
              <a:buNone/>
            </a:pPr>
            <a:r>
              <a:rPr lang="en-US" sz="4640" dirty="0">
                <a:solidFill>
                  <a:srgbClr val="C2A1F7"/>
                </a:solidFill>
                <a:latin typeface="思源黑体-思源黑体-Bold" pitchFamily="34" charset="0"/>
                <a:ea typeface="思源黑体-思源黑体-Bold" pitchFamily="34" charset="-122"/>
                <a:cs typeface="思源黑体-思源黑体-Bold" pitchFamily="34" charset="-120"/>
              </a:rPr>
              <a:t>Conclusion</a:t>
            </a:r>
            <a:endParaRPr lang="en-US" sz="4640" dirty="0"/>
          </a:p>
        </p:txBody>
      </p:sp>
      <p:sp>
        <p:nvSpPr>
          <p:cNvPr id="13" name="Text 7"/>
          <p:cNvSpPr/>
          <p:nvPr/>
        </p:nvSpPr>
        <p:spPr>
          <a:xfrm>
            <a:off x="832104" y="4361688"/>
            <a:ext cx="12984480" cy="301752"/>
          </a:xfrm>
          <a:prstGeom prst="rect">
            <a:avLst/>
          </a:prstGeom>
          <a:noFill/>
          <a:ln/>
        </p:spPr>
        <p:txBody>
          <a:bodyPr wrap="none" lIns="0" tIns="0" rIns="0" bIns="0" rtlCol="0" anchor="ctr"/>
          <a:lstStyle/>
          <a:p>
            <a:pPr algn="l" indent="0" marL="0">
              <a:lnSpc>
                <a:spcPts val="2320"/>
              </a:lnSpc>
              <a:buNone/>
            </a:pPr>
            <a:endParaRPr lang="en-US" sz="1850" dirty="0"/>
          </a:p>
        </p:txBody>
      </p:sp>
      <p:sp>
        <p:nvSpPr>
          <p:cNvPr id="14" name="Text 8"/>
          <p:cNvSpPr/>
          <p:nvPr/>
        </p:nvSpPr>
        <p:spPr>
          <a:xfrm>
            <a:off x="1106424" y="1444752"/>
            <a:ext cx="2002536" cy="301752"/>
          </a:xfrm>
          <a:prstGeom prst="rect">
            <a:avLst/>
          </a:prstGeom>
          <a:noFill/>
          <a:ln/>
        </p:spPr>
        <p:txBody>
          <a:bodyPr wrap="none" lIns="0" tIns="0" rIns="0" bIns="0" rtlCol="0" anchor="ctr"/>
          <a:lstStyle/>
          <a:p>
            <a:pPr algn="ctr" indent="0" marL="0">
              <a:lnSpc>
                <a:spcPts val="2320"/>
              </a:lnSpc>
              <a:buNone/>
            </a:pPr>
            <a:endParaRPr lang="en-US" sz="1850"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38744"/>
          </a:xfrm>
          <a:prstGeom prst="rect">
            <a:avLst/>
          </a:prstGeom>
        </p:spPr>
      </p:pic>
      <p:pic>
        <p:nvPicPr>
          <p:cNvPr id="3" name="Image 1" descr="preencoded.png">    </p:cNvPr>
          <p:cNvPicPr>
            <a:picLocks noChangeAspect="1"/>
          </p:cNvPicPr>
          <p:nvPr/>
        </p:nvPicPr>
        <p:blipFill>
          <a:blip r:embed="rId2"/>
          <a:stretch>
            <a:fillRect/>
          </a:stretch>
        </p:blipFill>
        <p:spPr>
          <a:xfrm>
            <a:off x="9656064" y="0"/>
            <a:ext cx="4974336" cy="8238744"/>
          </a:xfrm>
          <a:prstGeom prst="rect">
            <a:avLst/>
          </a:prstGeom>
        </p:spPr>
      </p:pic>
      <p:sp>
        <p:nvSpPr>
          <p:cNvPr id="4" name="Text 0"/>
          <p:cNvSpPr/>
          <p:nvPr/>
        </p:nvSpPr>
        <p:spPr>
          <a:xfrm>
            <a:off x="832104" y="2834640"/>
            <a:ext cx="8010144" cy="594360"/>
          </a:xfrm>
          <a:prstGeom prst="rect">
            <a:avLst/>
          </a:prstGeom>
          <a:noFill/>
          <a:ln/>
        </p:spPr>
        <p:txBody>
          <a:bodyPr wrap="none" lIns="0" tIns="0" rIns="0" bIns="0" rtlCol="0" anchor="ctr"/>
          <a:lstStyle/>
          <a:p>
            <a:pPr algn="l" indent="0" marL="0">
              <a:lnSpc>
                <a:spcPts val="4640"/>
              </a:lnSpc>
              <a:buNone/>
            </a:pPr>
            <a:r>
              <a:rPr lang="en-US" sz="4640" dirty="0">
                <a:solidFill>
                  <a:srgbClr val="C2A1F7"/>
                </a:solidFill>
                <a:latin typeface="思源黑体-思源黑体-Bold" pitchFamily="34" charset="0"/>
                <a:ea typeface="思源黑体-思源黑体-Bold" pitchFamily="34" charset="-122"/>
                <a:cs typeface="思源黑体-思源黑体-Bold" pitchFamily="34" charset="-120"/>
              </a:rPr>
              <a:t>Conclusion</a:t>
            </a:r>
            <a:endParaRPr lang="en-US" sz="4640" dirty="0"/>
          </a:p>
        </p:txBody>
      </p:sp>
      <p:sp>
        <p:nvSpPr>
          <p:cNvPr id="5" name="Text 1"/>
          <p:cNvSpPr/>
          <p:nvPr/>
        </p:nvSpPr>
        <p:spPr>
          <a:xfrm>
            <a:off x="1078992" y="3822192"/>
            <a:ext cx="7507224" cy="1188720"/>
          </a:xfrm>
          <a:prstGeom prst="rect">
            <a:avLst/>
          </a:prstGeom>
          <a:noFill/>
          <a:ln/>
        </p:spPr>
        <p:txBody>
          <a:bodyPr wrap="square" lIns="0" tIns="0" rIns="0" bIns="0" rtlCol="0" anchor="ctr"/>
          <a:lstStyle/>
          <a:p>
            <a:pPr algn="l" indent="0" marL="0">
              <a:lnSpc>
                <a:spcPts val="2320"/>
              </a:lnSpc>
              <a:buNone/>
            </a:pPr>
            <a:r>
              <a:rPr lang="en-US" sz="1850" dirty="0">
                <a:solidFill>
                  <a:srgbClr val="E0D6E7"/>
                </a:solidFill>
                <a:latin typeface="思源黑体-思源黑体-ExtraLight" pitchFamily="34" charset="0"/>
                <a:ea typeface="思源黑体-思源黑体-ExtraLight" pitchFamily="34" charset="-122"/>
                <a:cs typeface="思源黑体-思源黑体-ExtraLight" pitchFamily="34" charset="-120"/>
              </a:rPr>
              <a:t>Overall, this video effectively showcases a practical, well-structured Django-based educational management system with rich features and thoughtful design, while also inspiring viewers to leverage free resources for learning and development in software engineering.</a:t>
            </a:r>
            <a:endParaRPr lang="en-US" sz="1850"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38744"/>
          </a:xfrm>
          <a:prstGeom prst="rect">
            <a:avLst/>
          </a:prstGeom>
        </p:spPr>
      </p:pic>
      <p:pic>
        <p:nvPicPr>
          <p:cNvPr id="3" name="Image 1" descr="preencoded.png">    </p:cNvPr>
          <p:cNvPicPr>
            <a:picLocks noChangeAspect="1"/>
          </p:cNvPicPr>
          <p:nvPr/>
        </p:nvPicPr>
        <p:blipFill>
          <a:blip r:embed="rId2"/>
          <a:stretch>
            <a:fillRect/>
          </a:stretch>
        </p:blipFill>
        <p:spPr>
          <a:xfrm>
            <a:off x="0" y="0"/>
            <a:ext cx="14630400" cy="8238744"/>
          </a:xfrm>
          <a:prstGeom prst="rect">
            <a:avLst/>
          </a:prstGeom>
        </p:spPr>
      </p:pic>
      <p:sp>
        <p:nvSpPr>
          <p:cNvPr id="4" name="Text 0"/>
          <p:cNvSpPr/>
          <p:nvPr/>
        </p:nvSpPr>
        <p:spPr>
          <a:xfrm>
            <a:off x="832104" y="3584448"/>
            <a:ext cx="12984480" cy="822960"/>
          </a:xfrm>
          <a:prstGeom prst="rect">
            <a:avLst/>
          </a:prstGeom>
          <a:noFill/>
          <a:ln/>
        </p:spPr>
        <p:txBody>
          <a:bodyPr wrap="none" lIns="0" tIns="0" rIns="0" bIns="0" rtlCol="0" anchor="ctr"/>
          <a:lstStyle/>
          <a:p>
            <a:pPr algn="ctr" indent="0" marL="0">
              <a:lnSpc>
                <a:spcPts val="6410"/>
              </a:lnSpc>
              <a:buNone/>
            </a:pPr>
            <a:r>
              <a:rPr lang="en-US" sz="6410" dirty="0">
                <a:solidFill>
                  <a:srgbClr val="C2A1F7"/>
                </a:solidFill>
                <a:latin typeface="思源黑体-思源黑体-Bold" pitchFamily="34" charset="0"/>
                <a:ea typeface="思源黑体-思源黑体-Bold" pitchFamily="34" charset="-122"/>
                <a:cs typeface="思源黑体-思源黑体-Bold" pitchFamily="34" charset="-120"/>
              </a:rPr>
              <a:t>Thank You</a:t>
            </a:r>
            <a:endParaRPr lang="en-US" sz="641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38744"/>
          </a:xfrm>
          <a:prstGeom prst="rect">
            <a:avLst/>
          </a:prstGeom>
        </p:spPr>
      </p:pic>
      <p:pic>
        <p:nvPicPr>
          <p:cNvPr id="3" name="Image 1" descr="preencoded.png">    </p:cNvPr>
          <p:cNvPicPr>
            <a:picLocks noChangeAspect="1"/>
          </p:cNvPicPr>
          <p:nvPr/>
        </p:nvPicPr>
        <p:blipFill>
          <a:blip r:embed="rId2"/>
          <a:stretch>
            <a:fillRect/>
          </a:stretch>
        </p:blipFill>
        <p:spPr>
          <a:xfrm>
            <a:off x="0" y="0"/>
            <a:ext cx="14630400" cy="8238744"/>
          </a:xfrm>
          <a:prstGeom prst="rect">
            <a:avLst/>
          </a:prstGeom>
        </p:spPr>
      </p:pic>
      <p:pic>
        <p:nvPicPr>
          <p:cNvPr id="4" name="Image 2" descr="preencoded.png">    </p:cNvPr>
          <p:cNvPicPr>
            <a:picLocks noChangeAspect="1"/>
          </p:cNvPicPr>
          <p:nvPr/>
        </p:nvPicPr>
        <p:blipFill>
          <a:blip r:embed="rId3"/>
          <a:stretch>
            <a:fillRect/>
          </a:stretch>
        </p:blipFill>
        <p:spPr>
          <a:xfrm>
            <a:off x="832104" y="6336792"/>
            <a:ext cx="12984480" cy="36576"/>
          </a:xfrm>
          <a:prstGeom prst="rect">
            <a:avLst/>
          </a:prstGeom>
        </p:spPr>
      </p:pic>
      <p:pic>
        <p:nvPicPr>
          <p:cNvPr id="5" name="Image 3" descr="preencoded.png">    </p:cNvPr>
          <p:cNvPicPr>
            <a:picLocks noChangeAspect="1"/>
          </p:cNvPicPr>
          <p:nvPr/>
        </p:nvPicPr>
        <p:blipFill>
          <a:blip r:embed="rId4"/>
          <a:stretch>
            <a:fillRect/>
          </a:stretch>
        </p:blipFill>
        <p:spPr>
          <a:xfrm>
            <a:off x="850392" y="1307592"/>
            <a:ext cx="2487168" cy="1975104"/>
          </a:xfrm>
          <a:prstGeom prst="rect">
            <a:avLst/>
          </a:prstGeom>
        </p:spPr>
      </p:pic>
      <p:sp>
        <p:nvSpPr>
          <p:cNvPr id="6" name="Text 0"/>
          <p:cNvSpPr/>
          <p:nvPr/>
        </p:nvSpPr>
        <p:spPr>
          <a:xfrm>
            <a:off x="1106424" y="1883664"/>
            <a:ext cx="2002536" cy="822960"/>
          </a:xfrm>
          <a:prstGeom prst="rect">
            <a:avLst/>
          </a:prstGeom>
          <a:noFill/>
          <a:ln/>
        </p:spPr>
        <p:txBody>
          <a:bodyPr wrap="none" lIns="0" tIns="0" rIns="0" bIns="0" rtlCol="0" anchor="ctr"/>
          <a:lstStyle/>
          <a:p>
            <a:pPr algn="ctr" indent="0" marL="0">
              <a:lnSpc>
                <a:spcPts val="6410"/>
              </a:lnSpc>
              <a:buNone/>
            </a:pPr>
            <a:r>
              <a:rPr lang="en-US" sz="6410" dirty="0">
                <a:solidFill>
                  <a:srgbClr val="E0D6E7"/>
                </a:solidFill>
                <a:latin typeface="思源黑体-思源黑体-Bold" pitchFamily="34" charset="0"/>
                <a:ea typeface="思源黑体-思源黑体-Bold" pitchFamily="34" charset="-122"/>
                <a:cs typeface="思源黑体-思源黑体-Bold" pitchFamily="34" charset="-120"/>
              </a:rPr>
              <a:t>01</a:t>
            </a:r>
            <a:endParaRPr lang="en-US" sz="6410" dirty="0"/>
          </a:p>
        </p:txBody>
      </p:sp>
      <p:sp>
        <p:nvSpPr>
          <p:cNvPr id="7" name="Text 1"/>
          <p:cNvSpPr/>
          <p:nvPr/>
        </p:nvSpPr>
        <p:spPr>
          <a:xfrm>
            <a:off x="832104" y="4361688"/>
            <a:ext cx="12984480" cy="301752"/>
          </a:xfrm>
          <a:prstGeom prst="rect">
            <a:avLst/>
          </a:prstGeom>
          <a:noFill/>
          <a:ln/>
        </p:spPr>
        <p:txBody>
          <a:bodyPr wrap="none" lIns="0" tIns="0" rIns="0" bIns="0" rtlCol="0" anchor="ctr"/>
          <a:lstStyle/>
          <a:p>
            <a:pPr algn="l" indent="0" marL="0">
              <a:lnSpc>
                <a:spcPts val="2320"/>
              </a:lnSpc>
              <a:buNone/>
            </a:pPr>
            <a:endParaRPr lang="en-US" sz="1850" dirty="0"/>
          </a:p>
        </p:txBody>
      </p:sp>
      <p:sp>
        <p:nvSpPr>
          <p:cNvPr id="8" name="Text 2"/>
          <p:cNvSpPr/>
          <p:nvPr/>
        </p:nvSpPr>
        <p:spPr>
          <a:xfrm>
            <a:off x="1106424" y="2843784"/>
            <a:ext cx="2002536" cy="301752"/>
          </a:xfrm>
          <a:prstGeom prst="rect">
            <a:avLst/>
          </a:prstGeom>
          <a:noFill/>
          <a:ln/>
        </p:spPr>
        <p:txBody>
          <a:bodyPr wrap="none" lIns="0" tIns="0" rIns="0" bIns="0" rtlCol="0" anchor="ctr"/>
          <a:lstStyle/>
          <a:p>
            <a:pPr algn="ctr" indent="0" marL="0">
              <a:lnSpc>
                <a:spcPts val="2320"/>
              </a:lnSpc>
              <a:buNone/>
            </a:pPr>
            <a:endParaRPr lang="en-US" sz="1850" dirty="0"/>
          </a:p>
        </p:txBody>
      </p:sp>
      <p:sp>
        <p:nvSpPr>
          <p:cNvPr id="9" name="Text 3"/>
          <p:cNvSpPr/>
          <p:nvPr/>
        </p:nvSpPr>
        <p:spPr>
          <a:xfrm>
            <a:off x="832104" y="4919472"/>
            <a:ext cx="12984480" cy="301752"/>
          </a:xfrm>
          <a:prstGeom prst="rect">
            <a:avLst/>
          </a:prstGeom>
          <a:noFill/>
          <a:ln/>
        </p:spPr>
        <p:txBody>
          <a:bodyPr wrap="none" lIns="0" tIns="0" rIns="0" bIns="0" rtlCol="0" anchor="ctr"/>
          <a:lstStyle/>
          <a:p>
            <a:pPr algn="l" indent="0" marL="0">
              <a:lnSpc>
                <a:spcPts val="2320"/>
              </a:lnSpc>
              <a:buNone/>
            </a:pPr>
            <a:endParaRPr lang="en-US" sz="1850" dirty="0"/>
          </a:p>
        </p:txBody>
      </p:sp>
      <p:sp>
        <p:nvSpPr>
          <p:cNvPr id="10" name="Text 4"/>
          <p:cNvSpPr/>
          <p:nvPr/>
        </p:nvSpPr>
        <p:spPr>
          <a:xfrm>
            <a:off x="1106424" y="1444752"/>
            <a:ext cx="2002536" cy="301752"/>
          </a:xfrm>
          <a:prstGeom prst="rect">
            <a:avLst/>
          </a:prstGeom>
          <a:noFill/>
          <a:ln/>
        </p:spPr>
        <p:txBody>
          <a:bodyPr wrap="none" lIns="0" tIns="0" rIns="0" bIns="0" rtlCol="0" anchor="ctr"/>
          <a:lstStyle/>
          <a:p>
            <a:pPr algn="ctr" indent="0" marL="0">
              <a:lnSpc>
                <a:spcPts val="2320"/>
              </a:lnSpc>
              <a:buNone/>
            </a:pPr>
            <a:endParaRPr lang="en-US" sz="1850" dirty="0"/>
          </a:p>
        </p:txBody>
      </p:sp>
      <p:sp>
        <p:nvSpPr>
          <p:cNvPr id="11" name="Text 5"/>
          <p:cNvSpPr/>
          <p:nvPr/>
        </p:nvSpPr>
        <p:spPr>
          <a:xfrm>
            <a:off x="832104" y="3803904"/>
            <a:ext cx="12984480" cy="301752"/>
          </a:xfrm>
          <a:prstGeom prst="rect">
            <a:avLst/>
          </a:prstGeom>
          <a:noFill/>
          <a:ln/>
        </p:spPr>
        <p:txBody>
          <a:bodyPr wrap="none" lIns="0" tIns="0" rIns="0" bIns="0" rtlCol="0" anchor="ctr"/>
          <a:lstStyle/>
          <a:p>
            <a:pPr algn="l" indent="0" marL="0">
              <a:lnSpc>
                <a:spcPts val="2320"/>
              </a:lnSpc>
              <a:buNone/>
            </a:pPr>
            <a:endParaRPr lang="en-US" sz="1850" dirty="0"/>
          </a:p>
        </p:txBody>
      </p:sp>
      <p:sp>
        <p:nvSpPr>
          <p:cNvPr id="12" name="Text 6"/>
          <p:cNvSpPr/>
          <p:nvPr/>
        </p:nvSpPr>
        <p:spPr>
          <a:xfrm>
            <a:off x="832104" y="5477256"/>
            <a:ext cx="12984480" cy="594360"/>
          </a:xfrm>
          <a:prstGeom prst="rect">
            <a:avLst/>
          </a:prstGeom>
          <a:noFill/>
          <a:ln/>
        </p:spPr>
        <p:txBody>
          <a:bodyPr wrap="none" lIns="0" tIns="0" rIns="0" bIns="0" rtlCol="0" anchor="ctr"/>
          <a:lstStyle/>
          <a:p>
            <a:pPr algn="r" indent="0" marL="0">
              <a:lnSpc>
                <a:spcPts val="4640"/>
              </a:lnSpc>
              <a:buNone/>
            </a:pPr>
            <a:r>
              <a:rPr lang="en-US" sz="4640" dirty="0">
                <a:solidFill>
                  <a:srgbClr val="C2A1F7"/>
                </a:solidFill>
                <a:latin typeface="思源黑体-思源黑体-Bold" pitchFamily="34" charset="0"/>
                <a:ea typeface="思源黑体-思源黑体-Bold" pitchFamily="34" charset="-122"/>
                <a:cs typeface="思源黑体-思源黑体-Bold" pitchFamily="34" charset="-120"/>
              </a:rPr>
              <a:t>Summary</a:t>
            </a:r>
            <a:endParaRPr lang="en-US" sz="4640" dirty="0"/>
          </a:p>
        </p:txBody>
      </p:sp>
      <p:sp>
        <p:nvSpPr>
          <p:cNvPr id="13" name="Text 7"/>
          <p:cNvSpPr/>
          <p:nvPr/>
        </p:nvSpPr>
        <p:spPr>
          <a:xfrm>
            <a:off x="832104" y="6629400"/>
            <a:ext cx="12984480" cy="301752"/>
          </a:xfrm>
          <a:prstGeom prst="rect">
            <a:avLst/>
          </a:prstGeom>
          <a:noFill/>
          <a:ln/>
        </p:spPr>
        <p:txBody>
          <a:bodyPr wrap="none" lIns="0" tIns="0" rIns="0" bIns="0" rtlCol="0" anchor="ctr"/>
          <a:lstStyle/>
          <a:p>
            <a:pPr algn="l" indent="0" marL="0">
              <a:lnSpc>
                <a:spcPts val="2320"/>
              </a:lnSpc>
              <a:buNone/>
            </a:pPr>
            <a:r>
              <a:rPr lang="en-US" sz="1850" dirty="0">
                <a:solidFill>
                  <a:srgbClr val="E0D6E7"/>
                </a:solidFill>
                <a:latin typeface="思源黑体-思源黑体-ExtraLight" pitchFamily="34" charset="0"/>
                <a:ea typeface="思源黑体-思源黑体-ExtraLight" pitchFamily="34" charset="-122"/>
                <a:cs typeface="思源黑体-思源黑体-ExtraLight" pitchFamily="34" charset="-120"/>
              </a:rPr>
              <a:t> </a:t>
            </a:r>
            <a:endParaRPr lang="en-US" sz="1850" dirty="0"/>
          </a:p>
        </p:txBody>
      </p:sp>
      <p:sp>
        <p:nvSpPr>
          <p:cNvPr id="14" name="Text 8"/>
          <p:cNvSpPr/>
          <p:nvPr/>
        </p:nvSpPr>
        <p:spPr>
          <a:xfrm>
            <a:off x="4315968" y="1298448"/>
            <a:ext cx="9482328" cy="301752"/>
          </a:xfrm>
          <a:prstGeom prst="rect">
            <a:avLst/>
          </a:prstGeom>
          <a:noFill/>
          <a:ln/>
        </p:spPr>
        <p:txBody>
          <a:bodyPr wrap="none" lIns="0" tIns="0" rIns="0" bIns="0" rtlCol="0" anchor="ctr"/>
          <a:lstStyle/>
          <a:p>
            <a:pPr algn="l" indent="0" marL="0">
              <a:lnSpc>
                <a:spcPts val="2320"/>
              </a:lnSpc>
              <a:buNone/>
            </a:pPr>
            <a:endParaRPr lang="en-US" sz="18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38744"/>
          </a:xfrm>
          <a:prstGeom prst="rect">
            <a:avLst/>
          </a:prstGeom>
        </p:spPr>
      </p:pic>
      <p:pic>
        <p:nvPicPr>
          <p:cNvPr id="3" name="Image 1" descr="preencoded.png">    </p:cNvPr>
          <p:cNvPicPr>
            <a:picLocks noChangeAspect="1"/>
          </p:cNvPicPr>
          <p:nvPr/>
        </p:nvPicPr>
        <p:blipFill>
          <a:blip r:embed="rId2"/>
          <a:stretch>
            <a:fillRect/>
          </a:stretch>
        </p:blipFill>
        <p:spPr>
          <a:xfrm>
            <a:off x="0" y="0"/>
            <a:ext cx="14630400" cy="8238744"/>
          </a:xfrm>
          <a:prstGeom prst="rect">
            <a:avLst/>
          </a:prstGeom>
        </p:spPr>
      </p:pic>
      <p:pic>
        <p:nvPicPr>
          <p:cNvPr id="4" name="Image 2" descr="preencoded.png">    </p:cNvPr>
          <p:cNvPicPr>
            <a:picLocks noChangeAspect="1"/>
          </p:cNvPicPr>
          <p:nvPr/>
        </p:nvPicPr>
        <p:blipFill>
          <a:blip r:embed="rId3"/>
          <a:stretch>
            <a:fillRect/>
          </a:stretch>
        </p:blipFill>
        <p:spPr>
          <a:xfrm>
            <a:off x="7470648" y="4956048"/>
            <a:ext cx="457200" cy="493776"/>
          </a:xfrm>
          <a:prstGeom prst="rect">
            <a:avLst/>
          </a:prstGeom>
        </p:spPr>
      </p:pic>
      <p:pic>
        <p:nvPicPr>
          <p:cNvPr id="5" name="Image 3" descr="preencoded.png">    </p:cNvPr>
          <p:cNvPicPr>
            <a:picLocks noChangeAspect="1"/>
          </p:cNvPicPr>
          <p:nvPr/>
        </p:nvPicPr>
        <p:blipFill>
          <a:blip r:embed="rId4"/>
          <a:stretch>
            <a:fillRect/>
          </a:stretch>
        </p:blipFill>
        <p:spPr>
          <a:xfrm>
            <a:off x="7470648" y="3182112"/>
            <a:ext cx="457200" cy="493776"/>
          </a:xfrm>
          <a:prstGeom prst="rect">
            <a:avLst/>
          </a:prstGeom>
        </p:spPr>
      </p:pic>
      <p:pic>
        <p:nvPicPr>
          <p:cNvPr id="6" name="Image 4" descr="preencoded.png">    </p:cNvPr>
          <p:cNvPicPr>
            <a:picLocks noChangeAspect="1"/>
          </p:cNvPicPr>
          <p:nvPr/>
        </p:nvPicPr>
        <p:blipFill>
          <a:blip r:embed="rId5"/>
          <a:stretch>
            <a:fillRect/>
          </a:stretch>
        </p:blipFill>
        <p:spPr>
          <a:xfrm>
            <a:off x="841248" y="4956048"/>
            <a:ext cx="457200" cy="493776"/>
          </a:xfrm>
          <a:prstGeom prst="rect">
            <a:avLst/>
          </a:prstGeom>
        </p:spPr>
      </p:pic>
      <p:pic>
        <p:nvPicPr>
          <p:cNvPr id="7" name="Image 5" descr="preencoded.png">    </p:cNvPr>
          <p:cNvPicPr>
            <a:picLocks noChangeAspect="1"/>
          </p:cNvPicPr>
          <p:nvPr/>
        </p:nvPicPr>
        <p:blipFill>
          <a:blip r:embed="rId6"/>
          <a:stretch>
            <a:fillRect/>
          </a:stretch>
        </p:blipFill>
        <p:spPr>
          <a:xfrm>
            <a:off x="841248" y="3182112"/>
            <a:ext cx="457200" cy="493776"/>
          </a:xfrm>
          <a:prstGeom prst="rect">
            <a:avLst/>
          </a:prstGeom>
        </p:spPr>
      </p:pic>
      <p:sp>
        <p:nvSpPr>
          <p:cNvPr id="8" name="Text 0"/>
          <p:cNvSpPr/>
          <p:nvPr/>
        </p:nvSpPr>
        <p:spPr>
          <a:xfrm>
            <a:off x="7635240" y="4983480"/>
            <a:ext cx="164592" cy="438912"/>
          </a:xfrm>
          <a:prstGeom prst="rect">
            <a:avLst/>
          </a:prstGeom>
          <a:noFill/>
          <a:ln/>
        </p:spPr>
        <p:txBody>
          <a:bodyPr wrap="none" lIns="0" tIns="0" rIns="0" bIns="0" rtlCol="0" anchor="ctr"/>
          <a:lstStyle/>
          <a:p>
            <a:pPr algn="ctr" indent="0" marL="0">
              <a:lnSpc>
                <a:spcPts val="2780"/>
              </a:lnSpc>
              <a:buNone/>
            </a:pPr>
            <a:r>
              <a:rPr lang="en-US" sz="2320" dirty="0">
                <a:solidFill>
                  <a:srgbClr val="FFFFFF"/>
                </a:solidFill>
                <a:latin typeface="思源黑体-思源黑体-ExtraLight" pitchFamily="34" charset="0"/>
                <a:ea typeface="思源黑体-思源黑体-ExtraLight" pitchFamily="34" charset="-122"/>
                <a:cs typeface="思源黑体-思源黑体-ExtraLight" pitchFamily="34" charset="-120"/>
              </a:rPr>
              <a:t>4</a:t>
            </a:r>
            <a:endParaRPr lang="en-US" sz="2320" dirty="0"/>
          </a:p>
        </p:txBody>
      </p:sp>
      <p:sp>
        <p:nvSpPr>
          <p:cNvPr id="9" name="Text 1"/>
          <p:cNvSpPr/>
          <p:nvPr/>
        </p:nvSpPr>
        <p:spPr>
          <a:xfrm>
            <a:off x="1609344" y="3218688"/>
            <a:ext cx="5550408" cy="886968"/>
          </a:xfrm>
          <a:prstGeom prst="rect">
            <a:avLst/>
          </a:prstGeom>
          <a:noFill/>
          <a:ln/>
        </p:spPr>
        <p:txBody>
          <a:bodyPr wrap="square" lIns="0" tIns="0" rIns="0" bIns="0" rtlCol="0" anchor="ctr"/>
          <a:lstStyle/>
          <a:p>
            <a:pPr algn="l" indent="0" marL="0">
              <a:lnSpc>
                <a:spcPts val="2320"/>
              </a:lnSpc>
              <a:buNone/>
            </a:pPr>
            <a:r>
              <a:rPr lang="en-US" sz="1850" dirty="0">
                <a:solidFill>
                  <a:srgbClr val="E0D6E7"/>
                </a:solidFill>
                <a:latin typeface="思源黑体-思源黑体-ExtraLight" pitchFamily="34" charset="0"/>
                <a:ea typeface="思源黑体-思源黑体-ExtraLight" pitchFamily="34" charset="-122"/>
                <a:cs typeface="思源黑体-思源黑体-ExtraLight" pitchFamily="34" charset="-120"/>
              </a:rPr>
              <a:t>The video is a detailed demonstration of a "Constant Mastery System" project developed using the Django web framework in Python.</a:t>
            </a:r>
            <a:endParaRPr lang="en-US" sz="1850" dirty="0"/>
          </a:p>
        </p:txBody>
      </p:sp>
      <p:sp>
        <p:nvSpPr>
          <p:cNvPr id="10" name="Text 2"/>
          <p:cNvSpPr/>
          <p:nvPr/>
        </p:nvSpPr>
        <p:spPr>
          <a:xfrm>
            <a:off x="1609344" y="4992624"/>
            <a:ext cx="5550408" cy="886968"/>
          </a:xfrm>
          <a:prstGeom prst="rect">
            <a:avLst/>
          </a:prstGeom>
          <a:noFill/>
          <a:ln/>
        </p:spPr>
        <p:txBody>
          <a:bodyPr wrap="square" lIns="0" tIns="0" rIns="0" bIns="0" rtlCol="0" anchor="ctr"/>
          <a:lstStyle/>
          <a:p>
            <a:pPr algn="l" indent="0" marL="0">
              <a:lnSpc>
                <a:spcPts val="2320"/>
              </a:lnSpc>
              <a:buNone/>
            </a:pPr>
            <a:r>
              <a:rPr lang="en-US" sz="1850" dirty="0">
                <a:solidFill>
                  <a:srgbClr val="E0D6E7"/>
                </a:solidFill>
                <a:latin typeface="思源黑体-思源黑体-ExtraLight" pitchFamily="34" charset="0"/>
                <a:ea typeface="思源黑体-思源黑体-ExtraLight" pitchFamily="34" charset="-122"/>
                <a:cs typeface="思源黑体-思源黑体-ExtraLight" pitchFamily="34" charset="-120"/>
              </a:rPr>
              <a:t>The system is designed to manage students, staff, courses, subjects, attendance, leaves, feedback, and results within an educational institution.</a:t>
            </a:r>
            <a:endParaRPr lang="en-US" sz="1850" dirty="0"/>
          </a:p>
        </p:txBody>
      </p:sp>
      <p:sp>
        <p:nvSpPr>
          <p:cNvPr id="11" name="Text 3"/>
          <p:cNvSpPr/>
          <p:nvPr/>
        </p:nvSpPr>
        <p:spPr>
          <a:xfrm>
            <a:off x="832104" y="2084832"/>
            <a:ext cx="12984480" cy="594360"/>
          </a:xfrm>
          <a:prstGeom prst="rect">
            <a:avLst/>
          </a:prstGeom>
          <a:noFill/>
          <a:ln/>
        </p:spPr>
        <p:txBody>
          <a:bodyPr wrap="none" lIns="0" tIns="0" rIns="0" bIns="0" rtlCol="0" anchor="ctr"/>
          <a:lstStyle/>
          <a:p>
            <a:pPr algn="l" indent="0" marL="0">
              <a:lnSpc>
                <a:spcPts val="4640"/>
              </a:lnSpc>
              <a:buNone/>
            </a:pPr>
            <a:r>
              <a:rPr lang="en-US" sz="4640" dirty="0">
                <a:solidFill>
                  <a:srgbClr val="C2A1F7"/>
                </a:solidFill>
                <a:latin typeface="思源黑体-思源黑体-Bold" pitchFamily="34" charset="0"/>
                <a:ea typeface="思源黑体-思源黑体-Bold" pitchFamily="34" charset="-122"/>
                <a:cs typeface="思源黑体-思源黑体-Bold" pitchFamily="34" charset="-120"/>
              </a:rPr>
              <a:t>Project Description</a:t>
            </a:r>
            <a:endParaRPr lang="en-US" sz="4640" dirty="0"/>
          </a:p>
        </p:txBody>
      </p:sp>
      <p:sp>
        <p:nvSpPr>
          <p:cNvPr id="12" name="Text 4"/>
          <p:cNvSpPr/>
          <p:nvPr/>
        </p:nvSpPr>
        <p:spPr>
          <a:xfrm>
            <a:off x="8247888" y="4992624"/>
            <a:ext cx="5550408" cy="886968"/>
          </a:xfrm>
          <a:prstGeom prst="rect">
            <a:avLst/>
          </a:prstGeom>
          <a:noFill/>
          <a:ln/>
        </p:spPr>
        <p:txBody>
          <a:bodyPr wrap="square" lIns="0" tIns="0" rIns="0" bIns="0" rtlCol="0" anchor="ctr"/>
          <a:lstStyle/>
          <a:p>
            <a:pPr algn="l" indent="0" marL="0">
              <a:lnSpc>
                <a:spcPts val="2320"/>
              </a:lnSpc>
              <a:buNone/>
            </a:pPr>
            <a:r>
              <a:rPr lang="en-US" sz="1850" dirty="0">
                <a:solidFill>
                  <a:srgbClr val="E0D6E7"/>
                </a:solidFill>
                <a:latin typeface="思源黑体-思源黑体-ExtraLight" pitchFamily="34" charset="0"/>
                <a:ea typeface="思源黑体-思源黑体-ExtraLight" pitchFamily="34" charset="-122"/>
                <a:cs typeface="思源黑体-思源黑体-ExtraLight" pitchFamily="34" charset="-120"/>
              </a:rPr>
              <a:t>It supports three types of users: super admin (head of department), staff (teachers), and students, each with distinct access rights and functionalities.</a:t>
            </a:r>
            <a:endParaRPr lang="en-US" sz="1850" dirty="0"/>
          </a:p>
        </p:txBody>
      </p:sp>
      <p:sp>
        <p:nvSpPr>
          <p:cNvPr id="13" name="Text 5"/>
          <p:cNvSpPr/>
          <p:nvPr/>
        </p:nvSpPr>
        <p:spPr>
          <a:xfrm>
            <a:off x="7635240" y="3209544"/>
            <a:ext cx="164592" cy="438912"/>
          </a:xfrm>
          <a:prstGeom prst="rect">
            <a:avLst/>
          </a:prstGeom>
          <a:noFill/>
          <a:ln/>
        </p:spPr>
        <p:txBody>
          <a:bodyPr wrap="none" lIns="0" tIns="0" rIns="0" bIns="0" rtlCol="0" anchor="ctr"/>
          <a:lstStyle/>
          <a:p>
            <a:pPr algn="ctr" indent="0" marL="0">
              <a:lnSpc>
                <a:spcPts val="2780"/>
              </a:lnSpc>
              <a:buNone/>
            </a:pPr>
            <a:r>
              <a:rPr lang="en-US" sz="2320" dirty="0">
                <a:solidFill>
                  <a:srgbClr val="FFFFFF"/>
                </a:solidFill>
                <a:latin typeface="思源黑体-思源黑体-ExtraLight" pitchFamily="34" charset="0"/>
                <a:ea typeface="思源黑体-思源黑体-ExtraLight" pitchFamily="34" charset="-122"/>
                <a:cs typeface="思源黑体-思源黑体-ExtraLight" pitchFamily="34" charset="-120"/>
              </a:rPr>
              <a:t>2</a:t>
            </a:r>
            <a:endParaRPr lang="en-US" sz="2320" dirty="0"/>
          </a:p>
        </p:txBody>
      </p:sp>
      <p:sp>
        <p:nvSpPr>
          <p:cNvPr id="14" name="Text 6"/>
          <p:cNvSpPr/>
          <p:nvPr/>
        </p:nvSpPr>
        <p:spPr>
          <a:xfrm>
            <a:off x="1005840" y="4983480"/>
            <a:ext cx="164592" cy="438912"/>
          </a:xfrm>
          <a:prstGeom prst="rect">
            <a:avLst/>
          </a:prstGeom>
          <a:noFill/>
          <a:ln/>
        </p:spPr>
        <p:txBody>
          <a:bodyPr wrap="none" lIns="0" tIns="0" rIns="0" bIns="0" rtlCol="0" anchor="ctr"/>
          <a:lstStyle/>
          <a:p>
            <a:pPr algn="ctr" indent="0" marL="0">
              <a:lnSpc>
                <a:spcPts val="2780"/>
              </a:lnSpc>
              <a:buNone/>
            </a:pPr>
            <a:r>
              <a:rPr lang="en-US" sz="2320" dirty="0">
                <a:solidFill>
                  <a:srgbClr val="FFFFFF"/>
                </a:solidFill>
                <a:latin typeface="思源黑体-思源黑体-ExtraLight" pitchFamily="34" charset="0"/>
                <a:ea typeface="思源黑体-思源黑体-ExtraLight" pitchFamily="34" charset="-122"/>
                <a:cs typeface="思源黑体-思源黑体-ExtraLight" pitchFamily="34" charset="-120"/>
              </a:rPr>
              <a:t>3</a:t>
            </a:r>
            <a:endParaRPr lang="en-US" sz="2320" dirty="0"/>
          </a:p>
        </p:txBody>
      </p:sp>
      <p:sp>
        <p:nvSpPr>
          <p:cNvPr id="15" name="Text 7"/>
          <p:cNvSpPr/>
          <p:nvPr/>
        </p:nvSpPr>
        <p:spPr>
          <a:xfrm>
            <a:off x="1005840" y="3209544"/>
            <a:ext cx="164592" cy="438912"/>
          </a:xfrm>
          <a:prstGeom prst="rect">
            <a:avLst/>
          </a:prstGeom>
          <a:noFill/>
          <a:ln/>
        </p:spPr>
        <p:txBody>
          <a:bodyPr wrap="none" lIns="0" tIns="0" rIns="0" bIns="0" rtlCol="0" anchor="ctr"/>
          <a:lstStyle/>
          <a:p>
            <a:pPr algn="ctr" indent="0" marL="0">
              <a:lnSpc>
                <a:spcPts val="2780"/>
              </a:lnSpc>
              <a:buNone/>
            </a:pPr>
            <a:r>
              <a:rPr lang="en-US" sz="2320" dirty="0">
                <a:solidFill>
                  <a:srgbClr val="FFFFFF"/>
                </a:solidFill>
                <a:latin typeface="思源黑体-思源黑体-ExtraLight" pitchFamily="34" charset="0"/>
                <a:ea typeface="思源黑体-思源黑体-ExtraLight" pitchFamily="34" charset="-122"/>
                <a:cs typeface="思源黑体-思源黑体-ExtraLight" pitchFamily="34" charset="-120"/>
              </a:rPr>
              <a:t>1</a:t>
            </a:r>
            <a:endParaRPr lang="en-US" sz="2320" dirty="0"/>
          </a:p>
        </p:txBody>
      </p:sp>
      <p:sp>
        <p:nvSpPr>
          <p:cNvPr id="16" name="Text 8"/>
          <p:cNvSpPr/>
          <p:nvPr/>
        </p:nvSpPr>
        <p:spPr>
          <a:xfrm>
            <a:off x="8247888" y="3218688"/>
            <a:ext cx="5550408" cy="1188720"/>
          </a:xfrm>
          <a:prstGeom prst="rect">
            <a:avLst/>
          </a:prstGeom>
          <a:noFill/>
          <a:ln/>
        </p:spPr>
        <p:txBody>
          <a:bodyPr wrap="square" lIns="0" tIns="0" rIns="0" bIns="0" rtlCol="0" anchor="ctr"/>
          <a:lstStyle/>
          <a:p>
            <a:pPr algn="l" indent="0" marL="0">
              <a:lnSpc>
                <a:spcPts val="2320"/>
              </a:lnSpc>
              <a:buNone/>
            </a:pPr>
            <a:r>
              <a:rPr lang="en-US" sz="1850" dirty="0">
                <a:solidFill>
                  <a:srgbClr val="E0D6E7"/>
                </a:solidFill>
                <a:latin typeface="思源黑体-思源黑体-ExtraLight" pitchFamily="34" charset="0"/>
                <a:ea typeface="思源黑体-思源黑体-ExtraLight" pitchFamily="34" charset="-122"/>
                <a:cs typeface="思源黑体-思源黑体-ExtraLight" pitchFamily="34" charset="-120"/>
              </a:rPr>
              <a:t>The creator, Busy Tapa, introduces the project, explaining its structure and functionalities through a live walkthrough of the user interface and features.</a:t>
            </a:r>
            <a:endParaRPr lang="en-US" sz="18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38744"/>
          </a:xfrm>
          <a:prstGeom prst="rect">
            <a:avLst/>
          </a:prstGeom>
        </p:spPr>
      </p:pic>
      <p:pic>
        <p:nvPicPr>
          <p:cNvPr id="3" name="Image 1" descr="preencoded.png">    </p:cNvPr>
          <p:cNvPicPr>
            <a:picLocks noChangeAspect="1"/>
          </p:cNvPicPr>
          <p:nvPr/>
        </p:nvPicPr>
        <p:blipFill>
          <a:blip r:embed="rId2"/>
          <a:stretch>
            <a:fillRect/>
          </a:stretch>
        </p:blipFill>
        <p:spPr>
          <a:xfrm>
            <a:off x="0" y="0"/>
            <a:ext cx="14630400" cy="8238744"/>
          </a:xfrm>
          <a:prstGeom prst="rect">
            <a:avLst/>
          </a:prstGeom>
        </p:spPr>
      </p:pic>
      <p:sp>
        <p:nvSpPr>
          <p:cNvPr id="4" name="Text 0"/>
          <p:cNvSpPr/>
          <p:nvPr/>
        </p:nvSpPr>
        <p:spPr>
          <a:xfrm>
            <a:off x="1078992" y="5705856"/>
            <a:ext cx="12481560" cy="301752"/>
          </a:xfrm>
          <a:prstGeom prst="rect">
            <a:avLst/>
          </a:prstGeom>
          <a:noFill/>
          <a:ln/>
        </p:spPr>
        <p:txBody>
          <a:bodyPr wrap="none" lIns="0" tIns="0" rIns="0" bIns="0" rtlCol="0" anchor="ctr"/>
          <a:lstStyle/>
          <a:p>
            <a:pPr algn="l" indent="0" marL="0">
              <a:lnSpc>
                <a:spcPts val="2320"/>
              </a:lnSpc>
              <a:buNone/>
            </a:pPr>
            <a:r>
              <a:rPr lang="en-US" sz="2320" dirty="0">
                <a:solidFill>
                  <a:srgbClr val="E0D6E7"/>
                </a:solidFill>
                <a:latin typeface="思源黑体-思源黑体-Bold" pitchFamily="34" charset="0"/>
                <a:ea typeface="思源黑体-思源黑体-Bold" pitchFamily="34" charset="-122"/>
                <a:cs typeface="思源黑体-思源黑体-Bold" pitchFamily="34" charset="-120"/>
              </a:rPr>
              <a:t>Students</a:t>
            </a:r>
            <a:endParaRPr lang="en-US" sz="2320" dirty="0"/>
          </a:p>
        </p:txBody>
      </p:sp>
      <p:sp>
        <p:nvSpPr>
          <p:cNvPr id="5" name="Text 1"/>
          <p:cNvSpPr/>
          <p:nvPr/>
        </p:nvSpPr>
        <p:spPr>
          <a:xfrm>
            <a:off x="1078992" y="3127248"/>
            <a:ext cx="12481560" cy="594360"/>
          </a:xfrm>
          <a:prstGeom prst="rect">
            <a:avLst/>
          </a:prstGeom>
          <a:noFill/>
          <a:ln/>
        </p:spPr>
        <p:txBody>
          <a:bodyPr wrap="square" lIns="0" tIns="0" rIns="0" bIns="0" rtlCol="0" anchor="ctr"/>
          <a:lstStyle/>
          <a:p>
            <a:pPr algn="l" indent="0" marL="0">
              <a:lnSpc>
                <a:spcPts val="2320"/>
              </a:lnSpc>
              <a:buNone/>
            </a:pPr>
            <a:r>
              <a:rPr lang="en-US" sz="1850" dirty="0">
                <a:solidFill>
                  <a:srgbClr val="E0D6E7"/>
                </a:solidFill>
                <a:latin typeface="思源黑体-思源黑体-ExtraLight" pitchFamily="34" charset="0"/>
                <a:ea typeface="思源黑体-思源黑体-ExtraLight" pitchFamily="34" charset="-122"/>
                <a:cs typeface="思源黑体-思源黑体-ExtraLight" pitchFamily="34" charset="-120"/>
              </a:rPr>
              <a:t>    • The dashboard provides a visual summary of key data through charts and graphs, such as total students, staff, course-subject relationships, attendance, and leave statistics.</a:t>
            </a:r>
            <a:endParaRPr lang="en-US" sz="1850" dirty="0"/>
          </a:p>
        </p:txBody>
      </p:sp>
      <p:sp>
        <p:nvSpPr>
          <p:cNvPr id="6" name="Text 2"/>
          <p:cNvSpPr/>
          <p:nvPr/>
        </p:nvSpPr>
        <p:spPr>
          <a:xfrm>
            <a:off x="1078992" y="2395728"/>
            <a:ext cx="12481560" cy="594360"/>
          </a:xfrm>
          <a:prstGeom prst="rect">
            <a:avLst/>
          </a:prstGeom>
          <a:noFill/>
          <a:ln/>
        </p:spPr>
        <p:txBody>
          <a:bodyPr wrap="square" lIns="0" tIns="0" rIns="0" bIns="0" rtlCol="0" anchor="ctr"/>
          <a:lstStyle/>
          <a:p>
            <a:pPr algn="l" indent="0" marL="0">
              <a:lnSpc>
                <a:spcPts val="2320"/>
              </a:lnSpc>
              <a:buNone/>
            </a:pPr>
            <a:r>
              <a:rPr lang="en-US" sz="1850" dirty="0">
                <a:solidFill>
                  <a:srgbClr val="E0D6E7"/>
                </a:solidFill>
                <a:latin typeface="思源黑体-思源黑体-ExtraLight" pitchFamily="34" charset="0"/>
                <a:ea typeface="思源黑体-思源黑体-ExtraLight" pitchFamily="34" charset="-122"/>
                <a:cs typeface="思源黑体-思源黑体-ExtraLight" pitchFamily="34" charset="-120"/>
              </a:rPr>
              <a:t>    • Comprehensive control over the system, managing staff, students, courses, subjects, sessions, viewing attendance, approving leaves, and responding to feedback.</a:t>
            </a:r>
            <a:endParaRPr lang="en-US" sz="1850" dirty="0"/>
          </a:p>
        </p:txBody>
      </p:sp>
      <p:sp>
        <p:nvSpPr>
          <p:cNvPr id="7" name="Text 3"/>
          <p:cNvSpPr/>
          <p:nvPr/>
        </p:nvSpPr>
        <p:spPr>
          <a:xfrm>
            <a:off x="832104" y="969264"/>
            <a:ext cx="12984480" cy="594360"/>
          </a:xfrm>
          <a:prstGeom prst="rect">
            <a:avLst/>
          </a:prstGeom>
          <a:noFill/>
          <a:ln/>
        </p:spPr>
        <p:txBody>
          <a:bodyPr wrap="none" lIns="0" tIns="0" rIns="0" bIns="0" rtlCol="0" anchor="ctr"/>
          <a:lstStyle/>
          <a:p>
            <a:pPr algn="l" indent="0" marL="0">
              <a:lnSpc>
                <a:spcPts val="4640"/>
              </a:lnSpc>
              <a:buNone/>
            </a:pPr>
            <a:r>
              <a:rPr lang="en-US" sz="4640" dirty="0">
                <a:solidFill>
                  <a:srgbClr val="C2A1F7"/>
                </a:solidFill>
                <a:latin typeface="思源黑体-思源黑体-Bold" pitchFamily="34" charset="0"/>
                <a:ea typeface="思源黑体-思源黑体-Bold" pitchFamily="34" charset="-122"/>
                <a:cs typeface="思源黑体-思源黑体-Bold" pitchFamily="34" charset="-120"/>
              </a:rPr>
              <a:t>User Roles and Functionalities</a:t>
            </a:r>
            <a:endParaRPr lang="en-US" sz="4640" dirty="0"/>
          </a:p>
        </p:txBody>
      </p:sp>
      <p:sp>
        <p:nvSpPr>
          <p:cNvPr id="8" name="Text 4"/>
          <p:cNvSpPr/>
          <p:nvPr/>
        </p:nvSpPr>
        <p:spPr>
          <a:xfrm>
            <a:off x="1078992" y="6144768"/>
            <a:ext cx="12481560" cy="301752"/>
          </a:xfrm>
          <a:prstGeom prst="rect">
            <a:avLst/>
          </a:prstGeom>
          <a:noFill/>
          <a:ln/>
        </p:spPr>
        <p:txBody>
          <a:bodyPr wrap="none" lIns="0" tIns="0" rIns="0" bIns="0" rtlCol="0" anchor="ctr"/>
          <a:lstStyle/>
          <a:p>
            <a:pPr algn="l" indent="0" marL="0">
              <a:lnSpc>
                <a:spcPts val="2320"/>
              </a:lnSpc>
              <a:buNone/>
            </a:pPr>
            <a:r>
              <a:rPr lang="en-US" sz="1850" dirty="0">
                <a:solidFill>
                  <a:srgbClr val="E0D6E7"/>
                </a:solidFill>
                <a:latin typeface="思源黑体-思源黑体-ExtraLight" pitchFamily="34" charset="0"/>
                <a:ea typeface="思源黑体-思源黑体-ExtraLight" pitchFamily="34" charset="-122"/>
                <a:cs typeface="思源黑体-思源黑体-ExtraLight" pitchFamily="34" charset="-120"/>
              </a:rPr>
              <a:t>    • View their attendance records, exam results, apply for leave, and submit feedback.</a:t>
            </a:r>
            <a:endParaRPr lang="en-US" sz="1850" dirty="0"/>
          </a:p>
        </p:txBody>
      </p:sp>
      <p:sp>
        <p:nvSpPr>
          <p:cNvPr id="9" name="Text 5"/>
          <p:cNvSpPr/>
          <p:nvPr/>
        </p:nvSpPr>
        <p:spPr>
          <a:xfrm>
            <a:off x="1078992" y="3977640"/>
            <a:ext cx="12481560" cy="301752"/>
          </a:xfrm>
          <a:prstGeom prst="rect">
            <a:avLst/>
          </a:prstGeom>
          <a:noFill/>
          <a:ln/>
        </p:spPr>
        <p:txBody>
          <a:bodyPr wrap="none" lIns="0" tIns="0" rIns="0" bIns="0" rtlCol="0" anchor="ctr"/>
          <a:lstStyle/>
          <a:p>
            <a:pPr algn="l" indent="0" marL="0">
              <a:lnSpc>
                <a:spcPts val="2320"/>
              </a:lnSpc>
              <a:buNone/>
            </a:pPr>
            <a:r>
              <a:rPr lang="en-US" sz="2320" dirty="0">
                <a:solidFill>
                  <a:srgbClr val="E0D6E7"/>
                </a:solidFill>
                <a:latin typeface="思源黑体-思源黑体-Bold" pitchFamily="34" charset="0"/>
                <a:ea typeface="思源黑体-思源黑体-Bold" pitchFamily="34" charset="-122"/>
                <a:cs typeface="思源黑体-思源黑体-Bold" pitchFamily="34" charset="-120"/>
              </a:rPr>
              <a:t>Staff Users</a:t>
            </a:r>
            <a:endParaRPr lang="en-US" sz="2320" dirty="0"/>
          </a:p>
        </p:txBody>
      </p:sp>
      <p:sp>
        <p:nvSpPr>
          <p:cNvPr id="10" name="Text 6"/>
          <p:cNvSpPr/>
          <p:nvPr/>
        </p:nvSpPr>
        <p:spPr>
          <a:xfrm>
            <a:off x="1078992" y="6583680"/>
            <a:ext cx="12481560" cy="301752"/>
          </a:xfrm>
          <a:prstGeom prst="rect">
            <a:avLst/>
          </a:prstGeom>
          <a:noFill/>
          <a:ln/>
        </p:spPr>
        <p:txBody>
          <a:bodyPr wrap="none" lIns="0" tIns="0" rIns="0" bIns="0" rtlCol="0" anchor="ctr"/>
          <a:lstStyle/>
          <a:p>
            <a:pPr algn="l" indent="0" marL="0">
              <a:lnSpc>
                <a:spcPts val="2320"/>
              </a:lnSpc>
              <a:buNone/>
            </a:pPr>
            <a:r>
              <a:rPr lang="en-US" sz="1850" dirty="0">
                <a:solidFill>
                  <a:srgbClr val="E0D6E7"/>
                </a:solidFill>
                <a:latin typeface="思源黑体-思源黑体-ExtraLight" pitchFamily="34" charset="0"/>
                <a:ea typeface="思源黑体-思源黑体-ExtraLight" pitchFamily="34" charset="-122"/>
                <a:cs typeface="思源黑体-思源黑体-ExtraLight" pitchFamily="34" charset="-120"/>
              </a:rPr>
              <a:t>    • Access a personalized dashboard summarizing their academic data.</a:t>
            </a:r>
            <a:endParaRPr lang="en-US" sz="1850" dirty="0"/>
          </a:p>
        </p:txBody>
      </p:sp>
      <p:sp>
        <p:nvSpPr>
          <p:cNvPr id="11" name="Text 7"/>
          <p:cNvSpPr/>
          <p:nvPr/>
        </p:nvSpPr>
        <p:spPr>
          <a:xfrm>
            <a:off x="1078992" y="4416552"/>
            <a:ext cx="12481560" cy="594360"/>
          </a:xfrm>
          <a:prstGeom prst="rect">
            <a:avLst/>
          </a:prstGeom>
          <a:noFill/>
          <a:ln/>
        </p:spPr>
        <p:txBody>
          <a:bodyPr wrap="square" lIns="0" tIns="0" rIns="0" bIns="0" rtlCol="0" anchor="ctr"/>
          <a:lstStyle/>
          <a:p>
            <a:pPr algn="l" indent="0" marL="0">
              <a:lnSpc>
                <a:spcPts val="2320"/>
              </a:lnSpc>
              <a:buNone/>
            </a:pPr>
            <a:r>
              <a:rPr lang="en-US" sz="1850" dirty="0">
                <a:solidFill>
                  <a:srgbClr val="E0D6E7"/>
                </a:solidFill>
                <a:latin typeface="思源黑体-思源黑体-ExtraLight" pitchFamily="34" charset="0"/>
                <a:ea typeface="思源黑体-思源黑体-ExtraLight" pitchFamily="34" charset="-122"/>
                <a:cs typeface="思源黑体-思源黑体-ExtraLight" pitchFamily="34" charset="-120"/>
              </a:rPr>
              <a:t>    • View their attendance summaries, take and update attendance for their subjects, add exam results for students, apply for leave, and provide feedback.</a:t>
            </a:r>
            <a:endParaRPr lang="en-US" sz="1850" dirty="0"/>
          </a:p>
        </p:txBody>
      </p:sp>
      <p:sp>
        <p:nvSpPr>
          <p:cNvPr id="12" name="Text 8"/>
          <p:cNvSpPr/>
          <p:nvPr/>
        </p:nvSpPr>
        <p:spPr>
          <a:xfrm>
            <a:off x="1078992" y="1956816"/>
            <a:ext cx="12481560" cy="301752"/>
          </a:xfrm>
          <a:prstGeom prst="rect">
            <a:avLst/>
          </a:prstGeom>
          <a:noFill/>
          <a:ln/>
        </p:spPr>
        <p:txBody>
          <a:bodyPr wrap="none" lIns="0" tIns="0" rIns="0" bIns="0" rtlCol="0" anchor="ctr"/>
          <a:lstStyle/>
          <a:p>
            <a:pPr algn="l" indent="0" marL="0">
              <a:lnSpc>
                <a:spcPts val="2320"/>
              </a:lnSpc>
              <a:buNone/>
            </a:pPr>
            <a:r>
              <a:rPr lang="en-US" sz="2320" dirty="0">
                <a:solidFill>
                  <a:srgbClr val="E0D6E7"/>
                </a:solidFill>
                <a:latin typeface="思源黑体-思源黑体-Bold" pitchFamily="34" charset="0"/>
                <a:ea typeface="思源黑体-思源黑体-Bold" pitchFamily="34" charset="-122"/>
                <a:cs typeface="思源黑体-思源黑体-Bold" pitchFamily="34" charset="-120"/>
              </a:rPr>
              <a:t>Super Admin</a:t>
            </a:r>
            <a:endParaRPr lang="en-US" sz="2320" dirty="0"/>
          </a:p>
        </p:txBody>
      </p:sp>
      <p:sp>
        <p:nvSpPr>
          <p:cNvPr id="13" name="Text 9"/>
          <p:cNvSpPr/>
          <p:nvPr/>
        </p:nvSpPr>
        <p:spPr>
          <a:xfrm>
            <a:off x="1078992" y="5148072"/>
            <a:ext cx="12481560" cy="301752"/>
          </a:xfrm>
          <a:prstGeom prst="rect">
            <a:avLst/>
          </a:prstGeom>
          <a:noFill/>
          <a:ln/>
        </p:spPr>
        <p:txBody>
          <a:bodyPr wrap="none" lIns="0" tIns="0" rIns="0" bIns="0" rtlCol="0" anchor="ctr"/>
          <a:lstStyle/>
          <a:p>
            <a:pPr algn="l" indent="0" marL="0">
              <a:lnSpc>
                <a:spcPts val="2320"/>
              </a:lnSpc>
              <a:buNone/>
            </a:pPr>
            <a:r>
              <a:rPr lang="en-US" sz="1850" dirty="0">
                <a:solidFill>
                  <a:srgbClr val="E0D6E7"/>
                </a:solidFill>
                <a:latin typeface="思源黑体-思源黑体-ExtraLight" pitchFamily="34" charset="0"/>
                <a:ea typeface="思源黑体-思源黑体-ExtraLight" pitchFamily="34" charset="-122"/>
                <a:cs typeface="思源黑体-思源黑体-ExtraLight" pitchFamily="34" charset="-120"/>
              </a:rPr>
              <a:t>    • Access is limited to their assigned subjects and students, ensuring data privacy and role-specific functionality.</a:t>
            </a:r>
            <a:endParaRPr lang="en-US" sz="18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38744"/>
          </a:xfrm>
          <a:prstGeom prst="rect">
            <a:avLst/>
          </a:prstGeom>
        </p:spPr>
      </p:pic>
      <p:pic>
        <p:nvPicPr>
          <p:cNvPr id="3" name="Image 1" descr="preencoded.png">    </p:cNvPr>
          <p:cNvPicPr>
            <a:picLocks noChangeAspect="1"/>
          </p:cNvPicPr>
          <p:nvPr/>
        </p:nvPicPr>
        <p:blipFill>
          <a:blip r:embed="rId2"/>
          <a:stretch>
            <a:fillRect/>
          </a:stretch>
        </p:blipFill>
        <p:spPr>
          <a:xfrm>
            <a:off x="10049256" y="3236976"/>
            <a:ext cx="1216152" cy="1216152"/>
          </a:xfrm>
          <a:prstGeom prst="rect">
            <a:avLst/>
          </a:prstGeom>
        </p:spPr>
      </p:pic>
      <p:pic>
        <p:nvPicPr>
          <p:cNvPr id="4" name="Image 2" descr="preencoded.png">    </p:cNvPr>
          <p:cNvPicPr>
            <a:picLocks noChangeAspect="1"/>
          </p:cNvPicPr>
          <p:nvPr/>
        </p:nvPicPr>
        <p:blipFill>
          <a:blip r:embed="rId3"/>
          <a:stretch>
            <a:fillRect/>
          </a:stretch>
        </p:blipFill>
        <p:spPr>
          <a:xfrm>
            <a:off x="3383280" y="3236976"/>
            <a:ext cx="1216152" cy="1216152"/>
          </a:xfrm>
          <a:prstGeom prst="rect">
            <a:avLst/>
          </a:prstGeom>
        </p:spPr>
      </p:pic>
      <p:sp>
        <p:nvSpPr>
          <p:cNvPr id="5" name="Text 0"/>
          <p:cNvSpPr/>
          <p:nvPr/>
        </p:nvSpPr>
        <p:spPr>
          <a:xfrm>
            <a:off x="7626096" y="4681728"/>
            <a:ext cx="6053328" cy="886968"/>
          </a:xfrm>
          <a:prstGeom prst="rect">
            <a:avLst/>
          </a:prstGeom>
          <a:noFill/>
          <a:ln/>
        </p:spPr>
        <p:txBody>
          <a:bodyPr wrap="square" lIns="0" tIns="0" rIns="0" bIns="0" rtlCol="0" anchor="ctr"/>
          <a:lstStyle/>
          <a:p>
            <a:pPr algn="ctr" indent="0" marL="0">
              <a:lnSpc>
                <a:spcPts val="2320"/>
              </a:lnSpc>
              <a:buNone/>
            </a:pPr>
            <a:r>
              <a:rPr lang="en-US" sz="1850" dirty="0">
                <a:solidFill>
                  <a:srgbClr val="E0D6E7"/>
                </a:solidFill>
                <a:latin typeface="思源黑体-思源黑体-ExtraLight" pitchFamily="34" charset="0"/>
                <a:ea typeface="思源黑体-思源黑体-ExtraLight" pitchFamily="34" charset="-122"/>
                <a:cs typeface="思源黑体-思源黑体-ExtraLight" pitchFamily="34" charset="-120"/>
              </a:rPr>
              <a:t>The video closes with a call to action for viewers to like, share, subscribe, and explore more tutorials on Django and web development.</a:t>
            </a:r>
            <a:endParaRPr lang="en-US" sz="1850" dirty="0"/>
          </a:p>
        </p:txBody>
      </p:sp>
      <p:sp>
        <p:nvSpPr>
          <p:cNvPr id="6" name="Text 1"/>
          <p:cNvSpPr/>
          <p:nvPr/>
        </p:nvSpPr>
        <p:spPr>
          <a:xfrm>
            <a:off x="832104" y="2249424"/>
            <a:ext cx="12984480" cy="594360"/>
          </a:xfrm>
          <a:prstGeom prst="rect">
            <a:avLst/>
          </a:prstGeom>
          <a:noFill/>
          <a:ln/>
        </p:spPr>
        <p:txBody>
          <a:bodyPr wrap="none" lIns="0" tIns="0" rIns="0" bIns="0" rtlCol="0" anchor="ctr"/>
          <a:lstStyle/>
          <a:p>
            <a:pPr algn="l" indent="0" marL="0">
              <a:lnSpc>
                <a:spcPts val="4640"/>
              </a:lnSpc>
              <a:buNone/>
            </a:pPr>
            <a:r>
              <a:rPr lang="en-US" sz="4640" dirty="0">
                <a:solidFill>
                  <a:srgbClr val="C2A1F7"/>
                </a:solidFill>
                <a:latin typeface="思源黑体-思源黑体-Bold" pitchFamily="34" charset="0"/>
                <a:ea typeface="思源黑体-思源黑体-Bold" pitchFamily="34" charset="-122"/>
                <a:cs typeface="思源黑体-思源黑体-Bold" pitchFamily="34" charset="-120"/>
              </a:rPr>
              <a:t>Creator's Encouragement</a:t>
            </a:r>
            <a:endParaRPr lang="en-US" sz="4640" dirty="0"/>
          </a:p>
        </p:txBody>
      </p:sp>
      <p:sp>
        <p:nvSpPr>
          <p:cNvPr id="7" name="Text 2"/>
          <p:cNvSpPr/>
          <p:nvPr/>
        </p:nvSpPr>
        <p:spPr>
          <a:xfrm>
            <a:off x="960120" y="4681728"/>
            <a:ext cx="6053328" cy="1188720"/>
          </a:xfrm>
          <a:prstGeom prst="rect">
            <a:avLst/>
          </a:prstGeom>
          <a:noFill/>
          <a:ln/>
        </p:spPr>
        <p:txBody>
          <a:bodyPr wrap="square" lIns="0" tIns="0" rIns="0" bIns="0" rtlCol="0" anchor="ctr"/>
          <a:lstStyle/>
          <a:p>
            <a:pPr algn="ctr" indent="0" marL="0">
              <a:lnSpc>
                <a:spcPts val="2320"/>
              </a:lnSpc>
              <a:buNone/>
            </a:pPr>
            <a:r>
              <a:rPr lang="en-US" sz="1850" dirty="0">
                <a:solidFill>
                  <a:srgbClr val="E0D6E7"/>
                </a:solidFill>
                <a:latin typeface="思源黑体-思源黑体-ExtraLight" pitchFamily="34" charset="0"/>
                <a:ea typeface="思源黑体-思源黑体-ExtraLight" pitchFamily="34" charset="-122"/>
                <a:cs typeface="思源黑体-思源黑体-ExtraLight" pitchFamily="34" charset="-120"/>
              </a:rPr>
              <a:t>Throughout the video, Busy Tapa emphasizes that the project was built using free online resources such as Udemy and YouTube, encouraging viewers to learn new skills using available free resources.</a:t>
            </a:r>
            <a:endParaRPr lang="en-US" sz="18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38744"/>
          </a:xfrm>
          <a:prstGeom prst="rect">
            <a:avLst/>
          </a:prstGeom>
        </p:spPr>
      </p:pic>
      <p:pic>
        <p:nvPicPr>
          <p:cNvPr id="3" name="Image 1" descr="preencoded.png">    </p:cNvPr>
          <p:cNvPicPr>
            <a:picLocks noChangeAspect="1"/>
          </p:cNvPicPr>
          <p:nvPr/>
        </p:nvPicPr>
        <p:blipFill>
          <a:blip r:embed="rId2"/>
          <a:stretch>
            <a:fillRect/>
          </a:stretch>
        </p:blipFill>
        <p:spPr>
          <a:xfrm>
            <a:off x="0" y="0"/>
            <a:ext cx="14630400" cy="8238744"/>
          </a:xfrm>
          <a:prstGeom prst="rect">
            <a:avLst/>
          </a:prstGeom>
        </p:spPr>
      </p:pic>
      <p:pic>
        <p:nvPicPr>
          <p:cNvPr id="4" name="Image 2" descr="preencoded.png">    </p:cNvPr>
          <p:cNvPicPr>
            <a:picLocks noChangeAspect="1"/>
          </p:cNvPicPr>
          <p:nvPr/>
        </p:nvPicPr>
        <p:blipFill>
          <a:blip r:embed="rId3"/>
          <a:stretch>
            <a:fillRect/>
          </a:stretch>
        </p:blipFill>
        <p:spPr>
          <a:xfrm>
            <a:off x="850392" y="1307592"/>
            <a:ext cx="2487168" cy="1975104"/>
          </a:xfrm>
          <a:prstGeom prst="rect">
            <a:avLst/>
          </a:prstGeom>
        </p:spPr>
      </p:pic>
      <p:pic>
        <p:nvPicPr>
          <p:cNvPr id="5" name="Image 3" descr="preencoded.png">    </p:cNvPr>
          <p:cNvPicPr>
            <a:picLocks noChangeAspect="1"/>
          </p:cNvPicPr>
          <p:nvPr/>
        </p:nvPicPr>
        <p:blipFill>
          <a:blip r:embed="rId4"/>
          <a:stretch>
            <a:fillRect/>
          </a:stretch>
        </p:blipFill>
        <p:spPr>
          <a:xfrm>
            <a:off x="832104" y="6336792"/>
            <a:ext cx="12984480" cy="36576"/>
          </a:xfrm>
          <a:prstGeom prst="rect">
            <a:avLst/>
          </a:prstGeom>
        </p:spPr>
      </p:pic>
      <p:sp>
        <p:nvSpPr>
          <p:cNvPr id="6" name="Text 0"/>
          <p:cNvSpPr/>
          <p:nvPr/>
        </p:nvSpPr>
        <p:spPr>
          <a:xfrm>
            <a:off x="1106424" y="1444752"/>
            <a:ext cx="2002536" cy="301752"/>
          </a:xfrm>
          <a:prstGeom prst="rect">
            <a:avLst/>
          </a:prstGeom>
          <a:noFill/>
          <a:ln/>
        </p:spPr>
        <p:txBody>
          <a:bodyPr wrap="none" lIns="0" tIns="0" rIns="0" bIns="0" rtlCol="0" anchor="ctr"/>
          <a:lstStyle/>
          <a:p>
            <a:pPr algn="ctr" indent="0" marL="0">
              <a:lnSpc>
                <a:spcPts val="2320"/>
              </a:lnSpc>
              <a:buNone/>
            </a:pPr>
            <a:endParaRPr lang="en-US" sz="1850" dirty="0"/>
          </a:p>
        </p:txBody>
      </p:sp>
      <p:sp>
        <p:nvSpPr>
          <p:cNvPr id="7" name="Text 1"/>
          <p:cNvSpPr/>
          <p:nvPr/>
        </p:nvSpPr>
        <p:spPr>
          <a:xfrm>
            <a:off x="832104" y="4919472"/>
            <a:ext cx="12984480" cy="301752"/>
          </a:xfrm>
          <a:prstGeom prst="rect">
            <a:avLst/>
          </a:prstGeom>
          <a:noFill/>
          <a:ln/>
        </p:spPr>
        <p:txBody>
          <a:bodyPr wrap="none" lIns="0" tIns="0" rIns="0" bIns="0" rtlCol="0" anchor="ctr"/>
          <a:lstStyle/>
          <a:p>
            <a:pPr algn="l" indent="0" marL="0">
              <a:lnSpc>
                <a:spcPts val="2320"/>
              </a:lnSpc>
              <a:buNone/>
            </a:pPr>
            <a:endParaRPr lang="en-US" sz="1850" dirty="0"/>
          </a:p>
        </p:txBody>
      </p:sp>
      <p:sp>
        <p:nvSpPr>
          <p:cNvPr id="8" name="Text 2"/>
          <p:cNvSpPr/>
          <p:nvPr/>
        </p:nvSpPr>
        <p:spPr>
          <a:xfrm>
            <a:off x="832104" y="4361688"/>
            <a:ext cx="12984480" cy="301752"/>
          </a:xfrm>
          <a:prstGeom prst="rect">
            <a:avLst/>
          </a:prstGeom>
          <a:noFill/>
          <a:ln/>
        </p:spPr>
        <p:txBody>
          <a:bodyPr wrap="none" lIns="0" tIns="0" rIns="0" bIns="0" rtlCol="0" anchor="ctr"/>
          <a:lstStyle/>
          <a:p>
            <a:pPr algn="l" indent="0" marL="0">
              <a:lnSpc>
                <a:spcPts val="2320"/>
              </a:lnSpc>
              <a:buNone/>
            </a:pPr>
            <a:endParaRPr lang="en-US" sz="1850" dirty="0"/>
          </a:p>
        </p:txBody>
      </p:sp>
      <p:sp>
        <p:nvSpPr>
          <p:cNvPr id="9" name="Text 3"/>
          <p:cNvSpPr/>
          <p:nvPr/>
        </p:nvSpPr>
        <p:spPr>
          <a:xfrm>
            <a:off x="4315968" y="1298448"/>
            <a:ext cx="9482328" cy="301752"/>
          </a:xfrm>
          <a:prstGeom prst="rect">
            <a:avLst/>
          </a:prstGeom>
          <a:noFill/>
          <a:ln/>
        </p:spPr>
        <p:txBody>
          <a:bodyPr wrap="none" lIns="0" tIns="0" rIns="0" bIns="0" rtlCol="0" anchor="ctr"/>
          <a:lstStyle/>
          <a:p>
            <a:pPr algn="l" indent="0" marL="0">
              <a:lnSpc>
                <a:spcPts val="2320"/>
              </a:lnSpc>
              <a:buNone/>
            </a:pPr>
            <a:endParaRPr lang="en-US" sz="1850" dirty="0"/>
          </a:p>
        </p:txBody>
      </p:sp>
      <p:sp>
        <p:nvSpPr>
          <p:cNvPr id="10" name="Text 4"/>
          <p:cNvSpPr/>
          <p:nvPr/>
        </p:nvSpPr>
        <p:spPr>
          <a:xfrm>
            <a:off x="832104" y="6629400"/>
            <a:ext cx="12984480" cy="301752"/>
          </a:xfrm>
          <a:prstGeom prst="rect">
            <a:avLst/>
          </a:prstGeom>
          <a:noFill/>
          <a:ln/>
        </p:spPr>
        <p:txBody>
          <a:bodyPr wrap="none" lIns="0" tIns="0" rIns="0" bIns="0" rtlCol="0" anchor="ctr"/>
          <a:lstStyle/>
          <a:p>
            <a:pPr algn="l" indent="0" marL="0">
              <a:lnSpc>
                <a:spcPts val="2320"/>
              </a:lnSpc>
              <a:buNone/>
            </a:pPr>
            <a:r>
              <a:rPr lang="en-US" sz="1850" dirty="0">
                <a:solidFill>
                  <a:srgbClr val="E0D6E7"/>
                </a:solidFill>
                <a:latin typeface="思源黑体-思源黑体-ExtraLight" pitchFamily="34" charset="0"/>
                <a:ea typeface="思源黑体-思源黑体-ExtraLight" pitchFamily="34" charset="-122"/>
                <a:cs typeface="思源黑体-思源黑体-ExtraLight" pitchFamily="34" charset="-120"/>
              </a:rPr>
              <a:t> </a:t>
            </a:r>
            <a:endParaRPr lang="en-US" sz="1850" dirty="0"/>
          </a:p>
        </p:txBody>
      </p:sp>
      <p:sp>
        <p:nvSpPr>
          <p:cNvPr id="11" name="Text 5"/>
          <p:cNvSpPr/>
          <p:nvPr/>
        </p:nvSpPr>
        <p:spPr>
          <a:xfrm>
            <a:off x="1106424" y="1883664"/>
            <a:ext cx="2002536" cy="822960"/>
          </a:xfrm>
          <a:prstGeom prst="rect">
            <a:avLst/>
          </a:prstGeom>
          <a:noFill/>
          <a:ln/>
        </p:spPr>
        <p:txBody>
          <a:bodyPr wrap="none" lIns="0" tIns="0" rIns="0" bIns="0" rtlCol="0" anchor="ctr"/>
          <a:lstStyle/>
          <a:p>
            <a:pPr algn="ctr" indent="0" marL="0">
              <a:lnSpc>
                <a:spcPts val="6410"/>
              </a:lnSpc>
              <a:buNone/>
            </a:pPr>
            <a:r>
              <a:rPr lang="en-US" sz="6410" dirty="0">
                <a:solidFill>
                  <a:srgbClr val="E0D6E7"/>
                </a:solidFill>
                <a:latin typeface="思源黑体-思源黑体-Bold" pitchFamily="34" charset="0"/>
                <a:ea typeface="思源黑体-思源黑体-Bold" pitchFamily="34" charset="-122"/>
                <a:cs typeface="思源黑体-思源黑体-Bold" pitchFamily="34" charset="-120"/>
              </a:rPr>
              <a:t>02</a:t>
            </a:r>
            <a:endParaRPr lang="en-US" sz="6410" dirty="0"/>
          </a:p>
        </p:txBody>
      </p:sp>
      <p:sp>
        <p:nvSpPr>
          <p:cNvPr id="12" name="Text 6"/>
          <p:cNvSpPr/>
          <p:nvPr/>
        </p:nvSpPr>
        <p:spPr>
          <a:xfrm>
            <a:off x="1106424" y="2843784"/>
            <a:ext cx="2002536" cy="301752"/>
          </a:xfrm>
          <a:prstGeom prst="rect">
            <a:avLst/>
          </a:prstGeom>
          <a:noFill/>
          <a:ln/>
        </p:spPr>
        <p:txBody>
          <a:bodyPr wrap="none" lIns="0" tIns="0" rIns="0" bIns="0" rtlCol="0" anchor="ctr"/>
          <a:lstStyle/>
          <a:p>
            <a:pPr algn="ctr" indent="0" marL="0">
              <a:lnSpc>
                <a:spcPts val="2320"/>
              </a:lnSpc>
              <a:buNone/>
            </a:pPr>
            <a:endParaRPr lang="en-US" sz="1850" dirty="0"/>
          </a:p>
        </p:txBody>
      </p:sp>
      <p:sp>
        <p:nvSpPr>
          <p:cNvPr id="13" name="Text 7"/>
          <p:cNvSpPr/>
          <p:nvPr/>
        </p:nvSpPr>
        <p:spPr>
          <a:xfrm>
            <a:off x="832104" y="3803904"/>
            <a:ext cx="12984480" cy="301752"/>
          </a:xfrm>
          <a:prstGeom prst="rect">
            <a:avLst/>
          </a:prstGeom>
          <a:noFill/>
          <a:ln/>
        </p:spPr>
        <p:txBody>
          <a:bodyPr wrap="none" lIns="0" tIns="0" rIns="0" bIns="0" rtlCol="0" anchor="ctr"/>
          <a:lstStyle/>
          <a:p>
            <a:pPr algn="l" indent="0" marL="0">
              <a:lnSpc>
                <a:spcPts val="2320"/>
              </a:lnSpc>
              <a:buNone/>
            </a:pPr>
            <a:endParaRPr lang="en-US" sz="1850" dirty="0"/>
          </a:p>
        </p:txBody>
      </p:sp>
      <p:sp>
        <p:nvSpPr>
          <p:cNvPr id="14" name="Text 8"/>
          <p:cNvSpPr/>
          <p:nvPr/>
        </p:nvSpPr>
        <p:spPr>
          <a:xfrm>
            <a:off x="832104" y="5477256"/>
            <a:ext cx="12984480" cy="594360"/>
          </a:xfrm>
          <a:prstGeom prst="rect">
            <a:avLst/>
          </a:prstGeom>
          <a:noFill/>
          <a:ln/>
        </p:spPr>
        <p:txBody>
          <a:bodyPr wrap="none" lIns="0" tIns="0" rIns="0" bIns="0" rtlCol="0" anchor="ctr"/>
          <a:lstStyle/>
          <a:p>
            <a:pPr algn="r" indent="0" marL="0">
              <a:lnSpc>
                <a:spcPts val="4640"/>
              </a:lnSpc>
              <a:buNone/>
            </a:pPr>
            <a:r>
              <a:rPr lang="en-US" sz="4640" dirty="0">
                <a:solidFill>
                  <a:srgbClr val="C2A1F7"/>
                </a:solidFill>
                <a:latin typeface="思源黑体-思源黑体-Bold" pitchFamily="34" charset="0"/>
                <a:ea typeface="思源黑体-思源黑体-Bold" pitchFamily="34" charset="-122"/>
                <a:cs typeface="思源黑体-思源黑体-Bold" pitchFamily="34" charset="-120"/>
              </a:rPr>
              <a:t>Highlights</a:t>
            </a:r>
            <a:endParaRPr lang="en-US" sz="464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9208008"/>
          </a:xfrm>
          <a:prstGeom prst="rect">
            <a:avLst/>
          </a:prstGeom>
        </p:spPr>
      </p:pic>
      <p:pic>
        <p:nvPicPr>
          <p:cNvPr id="3" name="Image 1" descr="preencoded.png">    </p:cNvPr>
          <p:cNvPicPr>
            <a:picLocks noChangeAspect="1"/>
          </p:cNvPicPr>
          <p:nvPr/>
        </p:nvPicPr>
        <p:blipFill>
          <a:blip r:embed="rId2"/>
          <a:stretch>
            <a:fillRect/>
          </a:stretch>
        </p:blipFill>
        <p:spPr>
          <a:xfrm>
            <a:off x="0" y="0"/>
            <a:ext cx="14630400" cy="9208008"/>
          </a:xfrm>
          <a:prstGeom prst="rect">
            <a:avLst/>
          </a:prstGeom>
        </p:spPr>
      </p:pic>
      <p:pic>
        <p:nvPicPr>
          <p:cNvPr id="4" name="Image 2" descr="preencoded.png">    </p:cNvPr>
          <p:cNvPicPr>
            <a:picLocks noChangeAspect="1"/>
          </p:cNvPicPr>
          <p:nvPr/>
        </p:nvPicPr>
        <p:blipFill>
          <a:blip r:embed="rId3"/>
          <a:stretch>
            <a:fillRect/>
          </a:stretch>
        </p:blipFill>
        <p:spPr>
          <a:xfrm>
            <a:off x="7470648" y="1755648"/>
            <a:ext cx="457200" cy="493776"/>
          </a:xfrm>
          <a:prstGeom prst="rect">
            <a:avLst/>
          </a:prstGeom>
        </p:spPr>
      </p:pic>
      <p:pic>
        <p:nvPicPr>
          <p:cNvPr id="5" name="Image 3" descr="preencoded.png">    </p:cNvPr>
          <p:cNvPicPr>
            <a:picLocks noChangeAspect="1"/>
          </p:cNvPicPr>
          <p:nvPr/>
        </p:nvPicPr>
        <p:blipFill>
          <a:blip r:embed="rId4"/>
          <a:stretch>
            <a:fillRect/>
          </a:stretch>
        </p:blipFill>
        <p:spPr>
          <a:xfrm>
            <a:off x="841248" y="7360920"/>
            <a:ext cx="457200" cy="493776"/>
          </a:xfrm>
          <a:prstGeom prst="rect">
            <a:avLst/>
          </a:prstGeom>
        </p:spPr>
      </p:pic>
      <p:pic>
        <p:nvPicPr>
          <p:cNvPr id="6" name="Image 4" descr="preencoded.png">    </p:cNvPr>
          <p:cNvPicPr>
            <a:picLocks noChangeAspect="1"/>
          </p:cNvPicPr>
          <p:nvPr/>
        </p:nvPicPr>
        <p:blipFill>
          <a:blip r:embed="rId5"/>
          <a:stretch>
            <a:fillRect/>
          </a:stretch>
        </p:blipFill>
        <p:spPr>
          <a:xfrm>
            <a:off x="841248" y="1755648"/>
            <a:ext cx="457200" cy="493776"/>
          </a:xfrm>
          <a:prstGeom prst="rect">
            <a:avLst/>
          </a:prstGeom>
        </p:spPr>
      </p:pic>
      <p:pic>
        <p:nvPicPr>
          <p:cNvPr id="7" name="Image 5" descr="preencoded.png">    </p:cNvPr>
          <p:cNvPicPr>
            <a:picLocks noChangeAspect="1"/>
          </p:cNvPicPr>
          <p:nvPr/>
        </p:nvPicPr>
        <p:blipFill>
          <a:blip r:embed="rId6"/>
          <a:stretch>
            <a:fillRect/>
          </a:stretch>
        </p:blipFill>
        <p:spPr>
          <a:xfrm>
            <a:off x="7470648" y="5586984"/>
            <a:ext cx="457200" cy="493776"/>
          </a:xfrm>
          <a:prstGeom prst="rect">
            <a:avLst/>
          </a:prstGeom>
        </p:spPr>
      </p:pic>
      <p:pic>
        <p:nvPicPr>
          <p:cNvPr id="8" name="Image 6" descr="preencoded.png">    </p:cNvPr>
          <p:cNvPicPr>
            <a:picLocks noChangeAspect="1"/>
          </p:cNvPicPr>
          <p:nvPr/>
        </p:nvPicPr>
        <p:blipFill>
          <a:blip r:embed="rId7"/>
          <a:stretch>
            <a:fillRect/>
          </a:stretch>
        </p:blipFill>
        <p:spPr>
          <a:xfrm>
            <a:off x="7470648" y="3520440"/>
            <a:ext cx="457200" cy="493776"/>
          </a:xfrm>
          <a:prstGeom prst="rect">
            <a:avLst/>
          </a:prstGeom>
        </p:spPr>
      </p:pic>
      <p:pic>
        <p:nvPicPr>
          <p:cNvPr id="9" name="Image 7" descr="preencoded.png">    </p:cNvPr>
          <p:cNvPicPr>
            <a:picLocks noChangeAspect="1"/>
          </p:cNvPicPr>
          <p:nvPr/>
        </p:nvPicPr>
        <p:blipFill>
          <a:blip r:embed="rId8"/>
          <a:stretch>
            <a:fillRect/>
          </a:stretch>
        </p:blipFill>
        <p:spPr>
          <a:xfrm>
            <a:off x="841248" y="3520440"/>
            <a:ext cx="457200" cy="493776"/>
          </a:xfrm>
          <a:prstGeom prst="rect">
            <a:avLst/>
          </a:prstGeom>
        </p:spPr>
      </p:pic>
      <p:pic>
        <p:nvPicPr>
          <p:cNvPr id="10" name="Image 8" descr="preencoded.png">    </p:cNvPr>
          <p:cNvPicPr>
            <a:picLocks noChangeAspect="1"/>
          </p:cNvPicPr>
          <p:nvPr/>
        </p:nvPicPr>
        <p:blipFill>
          <a:blip r:embed="rId9"/>
          <a:stretch>
            <a:fillRect/>
          </a:stretch>
        </p:blipFill>
        <p:spPr>
          <a:xfrm>
            <a:off x="841248" y="5586984"/>
            <a:ext cx="457200" cy="493776"/>
          </a:xfrm>
          <a:prstGeom prst="rect">
            <a:avLst/>
          </a:prstGeom>
        </p:spPr>
      </p:pic>
      <p:sp>
        <p:nvSpPr>
          <p:cNvPr id="11" name="Text 0"/>
          <p:cNvSpPr/>
          <p:nvPr/>
        </p:nvSpPr>
        <p:spPr>
          <a:xfrm>
            <a:off x="7635240" y="1783080"/>
            <a:ext cx="164592" cy="438912"/>
          </a:xfrm>
          <a:prstGeom prst="rect">
            <a:avLst/>
          </a:prstGeom>
          <a:noFill/>
          <a:ln/>
        </p:spPr>
        <p:txBody>
          <a:bodyPr wrap="none" lIns="0" tIns="0" rIns="0" bIns="0" rtlCol="0" anchor="ctr"/>
          <a:lstStyle/>
          <a:p>
            <a:pPr algn="ctr" indent="0" marL="0">
              <a:lnSpc>
                <a:spcPts val="2780"/>
              </a:lnSpc>
              <a:buNone/>
            </a:pPr>
            <a:r>
              <a:rPr lang="en-US" sz="2320" dirty="0">
                <a:solidFill>
                  <a:srgbClr val="FFFFFF"/>
                </a:solidFill>
                <a:latin typeface="思源黑体-思源黑体-ExtraLight" pitchFamily="34" charset="0"/>
                <a:ea typeface="思源黑体-思源黑体-ExtraLight" pitchFamily="34" charset="-122"/>
                <a:cs typeface="思源黑体-思源黑体-ExtraLight" pitchFamily="34" charset="-120"/>
              </a:rPr>
              <a:t>2</a:t>
            </a:r>
            <a:endParaRPr lang="en-US" sz="2320" dirty="0"/>
          </a:p>
        </p:txBody>
      </p:sp>
      <p:sp>
        <p:nvSpPr>
          <p:cNvPr id="12" name="Text 1"/>
          <p:cNvSpPr/>
          <p:nvPr/>
        </p:nvSpPr>
        <p:spPr>
          <a:xfrm>
            <a:off x="1609344" y="1792224"/>
            <a:ext cx="5550408" cy="1188720"/>
          </a:xfrm>
          <a:prstGeom prst="rect">
            <a:avLst/>
          </a:prstGeom>
          <a:noFill/>
          <a:ln/>
        </p:spPr>
        <p:txBody>
          <a:bodyPr wrap="square" lIns="0" tIns="0" rIns="0" bIns="0" rtlCol="0" anchor="ctr"/>
          <a:lstStyle/>
          <a:p>
            <a:pPr algn="l" indent="0" marL="0">
              <a:lnSpc>
                <a:spcPts val="2320"/>
              </a:lnSpc>
              <a:buNone/>
            </a:pPr>
            <a:r>
              <a:rPr lang="en-US" sz="1850" dirty="0">
                <a:solidFill>
                  <a:srgbClr val="E0D6E7"/>
                </a:solidFill>
                <a:latin typeface="思源黑体-思源黑体-ExtraLight" pitchFamily="34" charset="0"/>
                <a:ea typeface="思源黑体-思源黑体-ExtraLight" pitchFamily="34" charset="-122"/>
                <a:cs typeface="思源黑体-思源黑体-ExtraLight" pitchFamily="34" charset="-120"/>
              </a:rPr>
              <a:t>🚀 The project is a Django-based constant mastery system that manages students, staff, courses, subjects, attendance, leave, feedback, and exam results.</a:t>
            </a:r>
            <a:endParaRPr lang="en-US" sz="1850" dirty="0"/>
          </a:p>
        </p:txBody>
      </p:sp>
      <p:sp>
        <p:nvSpPr>
          <p:cNvPr id="13" name="Text 2"/>
          <p:cNvSpPr/>
          <p:nvPr/>
        </p:nvSpPr>
        <p:spPr>
          <a:xfrm>
            <a:off x="1609344" y="7397496"/>
            <a:ext cx="5550408" cy="886968"/>
          </a:xfrm>
          <a:prstGeom prst="rect">
            <a:avLst/>
          </a:prstGeom>
          <a:noFill/>
          <a:ln/>
        </p:spPr>
        <p:txBody>
          <a:bodyPr wrap="square" lIns="0" tIns="0" rIns="0" bIns="0" rtlCol="0" anchor="ctr"/>
          <a:lstStyle/>
          <a:p>
            <a:pPr algn="l" indent="0" marL="0">
              <a:lnSpc>
                <a:spcPts val="2320"/>
              </a:lnSpc>
              <a:buNone/>
            </a:pPr>
            <a:r>
              <a:rPr lang="en-US" sz="1850" dirty="0">
                <a:solidFill>
                  <a:srgbClr val="E0D6E7"/>
                </a:solidFill>
                <a:latin typeface="思源黑体-思源黑体-ExtraLight" pitchFamily="34" charset="0"/>
                <a:ea typeface="思源黑体-思源黑体-ExtraLight" pitchFamily="34" charset="-122"/>
                <a:cs typeface="思源黑体-思源黑体-ExtraLight" pitchFamily="34" charset="-120"/>
              </a:rPr>
              <a:t>💡 The creator encourages learning through free resources like YouTube and Udemy, highlighting the accessibility of programming education.</a:t>
            </a:r>
            <a:endParaRPr lang="en-US" sz="1850" dirty="0"/>
          </a:p>
        </p:txBody>
      </p:sp>
      <p:sp>
        <p:nvSpPr>
          <p:cNvPr id="14" name="Text 3"/>
          <p:cNvSpPr/>
          <p:nvPr/>
        </p:nvSpPr>
        <p:spPr>
          <a:xfrm>
            <a:off x="8247888" y="1792224"/>
            <a:ext cx="5550408" cy="1188720"/>
          </a:xfrm>
          <a:prstGeom prst="rect">
            <a:avLst/>
          </a:prstGeom>
          <a:noFill/>
          <a:ln/>
        </p:spPr>
        <p:txBody>
          <a:bodyPr wrap="square" lIns="0" tIns="0" rIns="0" bIns="0" rtlCol="0" anchor="ctr"/>
          <a:lstStyle/>
          <a:p>
            <a:pPr algn="l" indent="0" marL="0">
              <a:lnSpc>
                <a:spcPts val="2320"/>
              </a:lnSpc>
              <a:buNone/>
            </a:pPr>
            <a:r>
              <a:rPr lang="en-US" sz="1850" dirty="0">
                <a:solidFill>
                  <a:srgbClr val="E0D6E7"/>
                </a:solidFill>
                <a:latin typeface="思源黑体-思源黑体-ExtraLight" pitchFamily="34" charset="0"/>
                <a:ea typeface="思源黑体-思源黑体-ExtraLight" pitchFamily="34" charset="-122"/>
                <a:cs typeface="思源黑体-思源黑体-ExtraLight" pitchFamily="34" charset="-120"/>
              </a:rPr>
              <a:t>👥 Three user roles are supported: super admin (head of department), staff (teachers), and students, each with tailored access and functionalities.</a:t>
            </a:r>
            <a:endParaRPr lang="en-US" sz="1850" dirty="0"/>
          </a:p>
        </p:txBody>
      </p:sp>
      <p:sp>
        <p:nvSpPr>
          <p:cNvPr id="15" name="Text 4"/>
          <p:cNvSpPr/>
          <p:nvPr/>
        </p:nvSpPr>
        <p:spPr>
          <a:xfrm>
            <a:off x="1609344" y="5623560"/>
            <a:ext cx="5550408" cy="1188720"/>
          </a:xfrm>
          <a:prstGeom prst="rect">
            <a:avLst/>
          </a:prstGeom>
          <a:noFill/>
          <a:ln/>
        </p:spPr>
        <p:txBody>
          <a:bodyPr wrap="square" lIns="0" tIns="0" rIns="0" bIns="0" rtlCol="0" anchor="ctr"/>
          <a:lstStyle/>
          <a:p>
            <a:pPr algn="l" indent="0" marL="0">
              <a:lnSpc>
                <a:spcPts val="2320"/>
              </a:lnSpc>
              <a:buNone/>
            </a:pPr>
            <a:r>
              <a:rPr lang="en-US" sz="1850" dirty="0">
                <a:solidFill>
                  <a:srgbClr val="E0D6E7"/>
                </a:solidFill>
                <a:latin typeface="思源黑体-思源黑体-ExtraLight" pitchFamily="34" charset="0"/>
                <a:ea typeface="思源黑体-思源黑体-ExtraLight" pitchFamily="34" charset="-122"/>
                <a:cs typeface="思源黑体-思源黑体-ExtraLight" pitchFamily="34" charset="-120"/>
              </a:rPr>
              <a:t>🧑‍🏫 Staff users can take and update attendance, add student results, apply for leave, and provide feedback, with access limited to their assigned subjects and students.</a:t>
            </a:r>
            <a:endParaRPr lang="en-US" sz="1850" dirty="0"/>
          </a:p>
        </p:txBody>
      </p:sp>
      <p:sp>
        <p:nvSpPr>
          <p:cNvPr id="16" name="Text 5"/>
          <p:cNvSpPr/>
          <p:nvPr/>
        </p:nvSpPr>
        <p:spPr>
          <a:xfrm>
            <a:off x="1005840" y="7388352"/>
            <a:ext cx="164592" cy="438912"/>
          </a:xfrm>
          <a:prstGeom prst="rect">
            <a:avLst/>
          </a:prstGeom>
          <a:noFill/>
          <a:ln/>
        </p:spPr>
        <p:txBody>
          <a:bodyPr wrap="none" lIns="0" tIns="0" rIns="0" bIns="0" rtlCol="0" anchor="ctr"/>
          <a:lstStyle/>
          <a:p>
            <a:pPr algn="ctr" indent="0" marL="0">
              <a:lnSpc>
                <a:spcPts val="2780"/>
              </a:lnSpc>
              <a:buNone/>
            </a:pPr>
            <a:r>
              <a:rPr lang="en-US" sz="2320" dirty="0">
                <a:solidFill>
                  <a:srgbClr val="FFFFFF"/>
                </a:solidFill>
                <a:latin typeface="思源黑体-思源黑体-ExtraLight" pitchFamily="34" charset="0"/>
                <a:ea typeface="思源黑体-思源黑体-ExtraLight" pitchFamily="34" charset="-122"/>
                <a:cs typeface="思源黑体-思源黑体-ExtraLight" pitchFamily="34" charset="-120"/>
              </a:rPr>
              <a:t>7</a:t>
            </a:r>
            <a:endParaRPr lang="en-US" sz="2320" dirty="0"/>
          </a:p>
        </p:txBody>
      </p:sp>
      <p:sp>
        <p:nvSpPr>
          <p:cNvPr id="17" name="Text 6"/>
          <p:cNvSpPr/>
          <p:nvPr/>
        </p:nvSpPr>
        <p:spPr>
          <a:xfrm>
            <a:off x="1005840" y="1783080"/>
            <a:ext cx="164592" cy="438912"/>
          </a:xfrm>
          <a:prstGeom prst="rect">
            <a:avLst/>
          </a:prstGeom>
          <a:noFill/>
          <a:ln/>
        </p:spPr>
        <p:txBody>
          <a:bodyPr wrap="none" lIns="0" tIns="0" rIns="0" bIns="0" rtlCol="0" anchor="ctr"/>
          <a:lstStyle/>
          <a:p>
            <a:pPr algn="ctr" indent="0" marL="0">
              <a:lnSpc>
                <a:spcPts val="2780"/>
              </a:lnSpc>
              <a:buNone/>
            </a:pPr>
            <a:r>
              <a:rPr lang="en-US" sz="2320" dirty="0">
                <a:solidFill>
                  <a:srgbClr val="FFFFFF"/>
                </a:solidFill>
                <a:latin typeface="思源黑体-思源黑体-ExtraLight" pitchFamily="34" charset="0"/>
                <a:ea typeface="思源黑体-思源黑体-ExtraLight" pitchFamily="34" charset="-122"/>
                <a:cs typeface="思源黑体-思源黑体-ExtraLight" pitchFamily="34" charset="-120"/>
              </a:rPr>
              <a:t>1</a:t>
            </a:r>
            <a:endParaRPr lang="en-US" sz="2320" dirty="0"/>
          </a:p>
        </p:txBody>
      </p:sp>
      <p:sp>
        <p:nvSpPr>
          <p:cNvPr id="18" name="Text 7"/>
          <p:cNvSpPr/>
          <p:nvPr/>
        </p:nvSpPr>
        <p:spPr>
          <a:xfrm>
            <a:off x="7635240" y="5614416"/>
            <a:ext cx="164592" cy="438912"/>
          </a:xfrm>
          <a:prstGeom prst="rect">
            <a:avLst/>
          </a:prstGeom>
          <a:noFill/>
          <a:ln/>
        </p:spPr>
        <p:txBody>
          <a:bodyPr wrap="none" lIns="0" tIns="0" rIns="0" bIns="0" rtlCol="0" anchor="ctr"/>
          <a:lstStyle/>
          <a:p>
            <a:pPr algn="ctr" indent="0" marL="0">
              <a:lnSpc>
                <a:spcPts val="2780"/>
              </a:lnSpc>
              <a:buNone/>
            </a:pPr>
            <a:r>
              <a:rPr lang="en-US" sz="2320" dirty="0">
                <a:solidFill>
                  <a:srgbClr val="FFFFFF"/>
                </a:solidFill>
                <a:latin typeface="思源黑体-思源黑体-ExtraLight" pitchFamily="34" charset="0"/>
                <a:ea typeface="思源黑体-思源黑体-ExtraLight" pitchFamily="34" charset="-122"/>
                <a:cs typeface="思源黑体-思源黑体-ExtraLight" pitchFamily="34" charset="-120"/>
              </a:rPr>
              <a:t>6</a:t>
            </a:r>
            <a:endParaRPr lang="en-US" sz="2320" dirty="0"/>
          </a:p>
        </p:txBody>
      </p:sp>
      <p:sp>
        <p:nvSpPr>
          <p:cNvPr id="19" name="Text 8"/>
          <p:cNvSpPr/>
          <p:nvPr/>
        </p:nvSpPr>
        <p:spPr>
          <a:xfrm>
            <a:off x="7635240" y="3547872"/>
            <a:ext cx="164592" cy="438912"/>
          </a:xfrm>
          <a:prstGeom prst="rect">
            <a:avLst/>
          </a:prstGeom>
          <a:noFill/>
          <a:ln/>
        </p:spPr>
        <p:txBody>
          <a:bodyPr wrap="none" lIns="0" tIns="0" rIns="0" bIns="0" rtlCol="0" anchor="ctr"/>
          <a:lstStyle/>
          <a:p>
            <a:pPr algn="ctr" indent="0" marL="0">
              <a:lnSpc>
                <a:spcPts val="2780"/>
              </a:lnSpc>
              <a:buNone/>
            </a:pPr>
            <a:r>
              <a:rPr lang="en-US" sz="2320" dirty="0">
                <a:solidFill>
                  <a:srgbClr val="FFFFFF"/>
                </a:solidFill>
                <a:latin typeface="思源黑体-思源黑体-ExtraLight" pitchFamily="34" charset="0"/>
                <a:ea typeface="思源黑体-思源黑体-ExtraLight" pitchFamily="34" charset="-122"/>
                <a:cs typeface="思源黑体-思源黑体-ExtraLight" pitchFamily="34" charset="-120"/>
              </a:rPr>
              <a:t>4</a:t>
            </a:r>
            <a:endParaRPr lang="en-US" sz="2320" dirty="0"/>
          </a:p>
        </p:txBody>
      </p:sp>
      <p:sp>
        <p:nvSpPr>
          <p:cNvPr id="20" name="Text 9"/>
          <p:cNvSpPr/>
          <p:nvPr/>
        </p:nvSpPr>
        <p:spPr>
          <a:xfrm>
            <a:off x="1005840" y="3547872"/>
            <a:ext cx="164592" cy="438912"/>
          </a:xfrm>
          <a:prstGeom prst="rect">
            <a:avLst/>
          </a:prstGeom>
          <a:noFill/>
          <a:ln/>
        </p:spPr>
        <p:txBody>
          <a:bodyPr wrap="none" lIns="0" tIns="0" rIns="0" bIns="0" rtlCol="0" anchor="ctr"/>
          <a:lstStyle/>
          <a:p>
            <a:pPr algn="ctr" indent="0" marL="0">
              <a:lnSpc>
                <a:spcPts val="2780"/>
              </a:lnSpc>
              <a:buNone/>
            </a:pPr>
            <a:r>
              <a:rPr lang="en-US" sz="2320" dirty="0">
                <a:solidFill>
                  <a:srgbClr val="FFFFFF"/>
                </a:solidFill>
                <a:latin typeface="思源黑体-思源黑体-ExtraLight" pitchFamily="34" charset="0"/>
                <a:ea typeface="思源黑体-思源黑体-ExtraLight" pitchFamily="34" charset="-122"/>
                <a:cs typeface="思源黑体-思源黑体-ExtraLight" pitchFamily="34" charset="-120"/>
              </a:rPr>
              <a:t>3</a:t>
            </a:r>
            <a:endParaRPr lang="en-US" sz="2320" dirty="0"/>
          </a:p>
        </p:txBody>
      </p:sp>
      <p:sp>
        <p:nvSpPr>
          <p:cNvPr id="21" name="Text 10"/>
          <p:cNvSpPr/>
          <p:nvPr/>
        </p:nvSpPr>
        <p:spPr>
          <a:xfrm>
            <a:off x="8247888" y="5623560"/>
            <a:ext cx="5550408" cy="1188720"/>
          </a:xfrm>
          <a:prstGeom prst="rect">
            <a:avLst/>
          </a:prstGeom>
          <a:noFill/>
          <a:ln/>
        </p:spPr>
        <p:txBody>
          <a:bodyPr wrap="square" lIns="0" tIns="0" rIns="0" bIns="0" rtlCol="0" anchor="ctr"/>
          <a:lstStyle/>
          <a:p>
            <a:pPr algn="l" indent="0" marL="0">
              <a:lnSpc>
                <a:spcPts val="2320"/>
              </a:lnSpc>
              <a:buNone/>
            </a:pPr>
            <a:r>
              <a:rPr lang="en-US" sz="1850" dirty="0">
                <a:solidFill>
                  <a:srgbClr val="E0D6E7"/>
                </a:solidFill>
                <a:latin typeface="思源黑体-思源黑体-ExtraLight" pitchFamily="34" charset="0"/>
                <a:ea typeface="思源黑体-思源黑体-ExtraLight" pitchFamily="34" charset="-122"/>
                <a:cs typeface="思源黑体-思源黑体-ExtraLight" pitchFamily="34" charset="-120"/>
              </a:rPr>
              <a:t>🎓 Students have access to their attendance records, exam results, leave application status, and feedback submission through a personalized interface.</a:t>
            </a:r>
            <a:endParaRPr lang="en-US" sz="1850" dirty="0"/>
          </a:p>
        </p:txBody>
      </p:sp>
      <p:sp>
        <p:nvSpPr>
          <p:cNvPr id="22" name="Text 11"/>
          <p:cNvSpPr/>
          <p:nvPr/>
        </p:nvSpPr>
        <p:spPr>
          <a:xfrm>
            <a:off x="1005840" y="5614416"/>
            <a:ext cx="164592" cy="438912"/>
          </a:xfrm>
          <a:prstGeom prst="rect">
            <a:avLst/>
          </a:prstGeom>
          <a:noFill/>
          <a:ln/>
        </p:spPr>
        <p:txBody>
          <a:bodyPr wrap="none" lIns="0" tIns="0" rIns="0" bIns="0" rtlCol="0" anchor="ctr"/>
          <a:lstStyle/>
          <a:p>
            <a:pPr algn="ctr" indent="0" marL="0">
              <a:lnSpc>
                <a:spcPts val="2780"/>
              </a:lnSpc>
              <a:buNone/>
            </a:pPr>
            <a:r>
              <a:rPr lang="en-US" sz="2320" dirty="0">
                <a:solidFill>
                  <a:srgbClr val="FFFFFF"/>
                </a:solidFill>
                <a:latin typeface="思源黑体-思源黑体-ExtraLight" pitchFamily="34" charset="0"/>
                <a:ea typeface="思源黑体-思源黑体-ExtraLight" pitchFamily="34" charset="-122"/>
                <a:cs typeface="思源黑体-思源黑体-ExtraLight" pitchFamily="34" charset="-120"/>
              </a:rPr>
              <a:t>5</a:t>
            </a:r>
            <a:endParaRPr lang="en-US" sz="2320" dirty="0"/>
          </a:p>
        </p:txBody>
      </p:sp>
      <p:sp>
        <p:nvSpPr>
          <p:cNvPr id="23" name="Text 12"/>
          <p:cNvSpPr/>
          <p:nvPr/>
        </p:nvSpPr>
        <p:spPr>
          <a:xfrm>
            <a:off x="8247888" y="3557016"/>
            <a:ext cx="5550408" cy="1188720"/>
          </a:xfrm>
          <a:prstGeom prst="rect">
            <a:avLst/>
          </a:prstGeom>
          <a:noFill/>
          <a:ln/>
        </p:spPr>
        <p:txBody>
          <a:bodyPr wrap="square" lIns="0" tIns="0" rIns="0" bIns="0" rtlCol="0" anchor="ctr"/>
          <a:lstStyle/>
          <a:p>
            <a:pPr algn="l" indent="0" marL="0">
              <a:lnSpc>
                <a:spcPts val="2320"/>
              </a:lnSpc>
              <a:buNone/>
            </a:pPr>
            <a:r>
              <a:rPr lang="en-US" sz="1850" dirty="0">
                <a:solidFill>
                  <a:srgbClr val="E0D6E7"/>
                </a:solidFill>
                <a:latin typeface="思源黑体-思源黑体-ExtraLight" pitchFamily="34" charset="0"/>
                <a:ea typeface="思源黑体-思源黑体-ExtraLight" pitchFamily="34" charset="-122"/>
                <a:cs typeface="思源黑体-思源黑体-ExtraLight" pitchFamily="34" charset="-120"/>
              </a:rPr>
              <a:t>✅ Super admin can manage (add/edit/delete) staff, students, courses, subjects, and sessions, as well as approve or reject leave applications and respond to feedback.</a:t>
            </a:r>
            <a:endParaRPr lang="en-US" sz="1850" dirty="0"/>
          </a:p>
        </p:txBody>
      </p:sp>
      <p:sp>
        <p:nvSpPr>
          <p:cNvPr id="24" name="Text 13"/>
          <p:cNvSpPr/>
          <p:nvPr/>
        </p:nvSpPr>
        <p:spPr>
          <a:xfrm>
            <a:off x="832104" y="649224"/>
            <a:ext cx="12984480" cy="594360"/>
          </a:xfrm>
          <a:prstGeom prst="rect">
            <a:avLst/>
          </a:prstGeom>
          <a:noFill/>
          <a:ln/>
        </p:spPr>
        <p:txBody>
          <a:bodyPr wrap="none" lIns="0" tIns="0" rIns="0" bIns="0" rtlCol="0" anchor="ctr"/>
          <a:lstStyle/>
          <a:p>
            <a:pPr algn="l" indent="0" marL="0">
              <a:lnSpc>
                <a:spcPts val="4640"/>
              </a:lnSpc>
              <a:buNone/>
            </a:pPr>
            <a:r>
              <a:rPr lang="en-US" sz="4640" dirty="0">
                <a:solidFill>
                  <a:srgbClr val="C2A1F7"/>
                </a:solidFill>
                <a:latin typeface="思源黑体-思源黑体-Bold" pitchFamily="34" charset="0"/>
                <a:ea typeface="思源黑体-思源黑体-Bold" pitchFamily="34" charset="-122"/>
                <a:cs typeface="思源黑体-思源黑体-Bold" pitchFamily="34" charset="-120"/>
              </a:rPr>
              <a:t>Highlights</a:t>
            </a:r>
            <a:endParaRPr lang="en-US" sz="4640" dirty="0"/>
          </a:p>
        </p:txBody>
      </p:sp>
      <p:sp>
        <p:nvSpPr>
          <p:cNvPr id="25" name="Text 14"/>
          <p:cNvSpPr/>
          <p:nvPr/>
        </p:nvSpPr>
        <p:spPr>
          <a:xfrm>
            <a:off x="1609344" y="3557016"/>
            <a:ext cx="5550408" cy="1481328"/>
          </a:xfrm>
          <a:prstGeom prst="rect">
            <a:avLst/>
          </a:prstGeom>
          <a:noFill/>
          <a:ln/>
        </p:spPr>
        <p:txBody>
          <a:bodyPr wrap="square" lIns="0" tIns="0" rIns="0" bIns="0" rtlCol="0" anchor="ctr"/>
          <a:lstStyle/>
          <a:p>
            <a:pPr algn="l" indent="0" marL="0">
              <a:lnSpc>
                <a:spcPts val="2320"/>
              </a:lnSpc>
              <a:buNone/>
            </a:pPr>
            <a:r>
              <a:rPr lang="en-US" sz="1850" dirty="0">
                <a:solidFill>
                  <a:srgbClr val="E0D6E7"/>
                </a:solidFill>
                <a:latin typeface="思源黑体-思源黑体-ExtraLight" pitchFamily="34" charset="0"/>
                <a:ea typeface="思源黑体-思源黑体-ExtraLight" pitchFamily="34" charset="-122"/>
                <a:cs typeface="思源黑体-思源黑体-ExtraLight" pitchFamily="34" charset="-120"/>
              </a:rPr>
              <a:t>📊 The super admin dashboard features graphical summaries including pie charts, donut charts, and bar charts for easy visualization of student/staff distribution, course subjects, attendance, and leave data.</a:t>
            </a:r>
            <a:endParaRPr lang="en-US" sz="18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38744"/>
          </a:xfrm>
          <a:prstGeom prst="rect">
            <a:avLst/>
          </a:prstGeom>
        </p:spPr>
      </p:pic>
      <p:pic>
        <p:nvPicPr>
          <p:cNvPr id="3" name="Image 1" descr="preencoded.png">    </p:cNvPr>
          <p:cNvPicPr>
            <a:picLocks noChangeAspect="1"/>
          </p:cNvPicPr>
          <p:nvPr/>
        </p:nvPicPr>
        <p:blipFill>
          <a:blip r:embed="rId2"/>
          <a:stretch>
            <a:fillRect/>
          </a:stretch>
        </p:blipFill>
        <p:spPr>
          <a:xfrm>
            <a:off x="0" y="0"/>
            <a:ext cx="14630400" cy="8238744"/>
          </a:xfrm>
          <a:prstGeom prst="rect">
            <a:avLst/>
          </a:prstGeom>
        </p:spPr>
      </p:pic>
      <p:pic>
        <p:nvPicPr>
          <p:cNvPr id="4" name="Image 2" descr="preencoded.png">    </p:cNvPr>
          <p:cNvPicPr>
            <a:picLocks noChangeAspect="1"/>
          </p:cNvPicPr>
          <p:nvPr/>
        </p:nvPicPr>
        <p:blipFill>
          <a:blip r:embed="rId3"/>
          <a:stretch>
            <a:fillRect/>
          </a:stretch>
        </p:blipFill>
        <p:spPr>
          <a:xfrm>
            <a:off x="850392" y="1307592"/>
            <a:ext cx="2487168" cy="1975104"/>
          </a:xfrm>
          <a:prstGeom prst="rect">
            <a:avLst/>
          </a:prstGeom>
        </p:spPr>
      </p:pic>
      <p:pic>
        <p:nvPicPr>
          <p:cNvPr id="5" name="Image 3" descr="preencoded.png">    </p:cNvPr>
          <p:cNvPicPr>
            <a:picLocks noChangeAspect="1"/>
          </p:cNvPicPr>
          <p:nvPr/>
        </p:nvPicPr>
        <p:blipFill>
          <a:blip r:embed="rId4"/>
          <a:stretch>
            <a:fillRect/>
          </a:stretch>
        </p:blipFill>
        <p:spPr>
          <a:xfrm>
            <a:off x="832104" y="6336792"/>
            <a:ext cx="12984480" cy="36576"/>
          </a:xfrm>
          <a:prstGeom prst="rect">
            <a:avLst/>
          </a:prstGeom>
        </p:spPr>
      </p:pic>
      <p:sp>
        <p:nvSpPr>
          <p:cNvPr id="6" name="Text 0"/>
          <p:cNvSpPr/>
          <p:nvPr/>
        </p:nvSpPr>
        <p:spPr>
          <a:xfrm>
            <a:off x="832104" y="3803904"/>
            <a:ext cx="12984480" cy="301752"/>
          </a:xfrm>
          <a:prstGeom prst="rect">
            <a:avLst/>
          </a:prstGeom>
          <a:noFill/>
          <a:ln/>
        </p:spPr>
        <p:txBody>
          <a:bodyPr wrap="none" lIns="0" tIns="0" rIns="0" bIns="0" rtlCol="0" anchor="ctr"/>
          <a:lstStyle/>
          <a:p>
            <a:pPr algn="l" indent="0" marL="0">
              <a:lnSpc>
                <a:spcPts val="2320"/>
              </a:lnSpc>
              <a:buNone/>
            </a:pPr>
            <a:endParaRPr lang="en-US" sz="1850" dirty="0"/>
          </a:p>
        </p:txBody>
      </p:sp>
      <p:sp>
        <p:nvSpPr>
          <p:cNvPr id="7" name="Text 1"/>
          <p:cNvSpPr/>
          <p:nvPr/>
        </p:nvSpPr>
        <p:spPr>
          <a:xfrm>
            <a:off x="1106424" y="1444752"/>
            <a:ext cx="2002536" cy="301752"/>
          </a:xfrm>
          <a:prstGeom prst="rect">
            <a:avLst/>
          </a:prstGeom>
          <a:noFill/>
          <a:ln/>
        </p:spPr>
        <p:txBody>
          <a:bodyPr wrap="none" lIns="0" tIns="0" rIns="0" bIns="0" rtlCol="0" anchor="ctr"/>
          <a:lstStyle/>
          <a:p>
            <a:pPr algn="ctr" indent="0" marL="0">
              <a:lnSpc>
                <a:spcPts val="2320"/>
              </a:lnSpc>
              <a:buNone/>
            </a:pPr>
            <a:endParaRPr lang="en-US" sz="1850" dirty="0"/>
          </a:p>
        </p:txBody>
      </p:sp>
      <p:sp>
        <p:nvSpPr>
          <p:cNvPr id="8" name="Text 2"/>
          <p:cNvSpPr/>
          <p:nvPr/>
        </p:nvSpPr>
        <p:spPr>
          <a:xfrm>
            <a:off x="4315968" y="1298448"/>
            <a:ext cx="9482328" cy="301752"/>
          </a:xfrm>
          <a:prstGeom prst="rect">
            <a:avLst/>
          </a:prstGeom>
          <a:noFill/>
          <a:ln/>
        </p:spPr>
        <p:txBody>
          <a:bodyPr wrap="none" lIns="0" tIns="0" rIns="0" bIns="0" rtlCol="0" anchor="ctr"/>
          <a:lstStyle/>
          <a:p>
            <a:pPr algn="l" indent="0" marL="0">
              <a:lnSpc>
                <a:spcPts val="2320"/>
              </a:lnSpc>
              <a:buNone/>
            </a:pPr>
            <a:endParaRPr lang="en-US" sz="1850" dirty="0"/>
          </a:p>
        </p:txBody>
      </p:sp>
      <p:sp>
        <p:nvSpPr>
          <p:cNvPr id="9" name="Text 3"/>
          <p:cNvSpPr/>
          <p:nvPr/>
        </p:nvSpPr>
        <p:spPr>
          <a:xfrm>
            <a:off x="832104" y="5477256"/>
            <a:ext cx="12984480" cy="594360"/>
          </a:xfrm>
          <a:prstGeom prst="rect">
            <a:avLst/>
          </a:prstGeom>
          <a:noFill/>
          <a:ln/>
        </p:spPr>
        <p:txBody>
          <a:bodyPr wrap="none" lIns="0" tIns="0" rIns="0" bIns="0" rtlCol="0" anchor="ctr"/>
          <a:lstStyle/>
          <a:p>
            <a:pPr algn="r" indent="0" marL="0">
              <a:lnSpc>
                <a:spcPts val="4640"/>
              </a:lnSpc>
              <a:buNone/>
            </a:pPr>
            <a:r>
              <a:rPr lang="en-US" sz="4640" dirty="0">
                <a:solidFill>
                  <a:srgbClr val="C2A1F7"/>
                </a:solidFill>
                <a:latin typeface="思源黑体-思源黑体-Bold" pitchFamily="34" charset="0"/>
                <a:ea typeface="思源黑体-思源黑体-Bold" pitchFamily="34" charset="-122"/>
                <a:cs typeface="思源黑体-思源黑体-Bold" pitchFamily="34" charset="-120"/>
              </a:rPr>
              <a:t>Key Insights</a:t>
            </a:r>
            <a:endParaRPr lang="en-US" sz="4640" dirty="0"/>
          </a:p>
        </p:txBody>
      </p:sp>
      <p:sp>
        <p:nvSpPr>
          <p:cNvPr id="10" name="Text 4"/>
          <p:cNvSpPr/>
          <p:nvPr/>
        </p:nvSpPr>
        <p:spPr>
          <a:xfrm>
            <a:off x="1106424" y="1883664"/>
            <a:ext cx="2002536" cy="822960"/>
          </a:xfrm>
          <a:prstGeom prst="rect">
            <a:avLst/>
          </a:prstGeom>
          <a:noFill/>
          <a:ln/>
        </p:spPr>
        <p:txBody>
          <a:bodyPr wrap="none" lIns="0" tIns="0" rIns="0" bIns="0" rtlCol="0" anchor="ctr"/>
          <a:lstStyle/>
          <a:p>
            <a:pPr algn="ctr" indent="0" marL="0">
              <a:lnSpc>
                <a:spcPts val="6410"/>
              </a:lnSpc>
              <a:buNone/>
            </a:pPr>
            <a:r>
              <a:rPr lang="en-US" sz="6410" dirty="0">
                <a:solidFill>
                  <a:srgbClr val="E0D6E7"/>
                </a:solidFill>
                <a:latin typeface="思源黑体-思源黑体-Bold" pitchFamily="34" charset="0"/>
                <a:ea typeface="思源黑体-思源黑体-Bold" pitchFamily="34" charset="-122"/>
                <a:cs typeface="思源黑体-思源黑体-Bold" pitchFamily="34" charset="-120"/>
              </a:rPr>
              <a:t>03</a:t>
            </a:r>
            <a:endParaRPr lang="en-US" sz="6410" dirty="0"/>
          </a:p>
        </p:txBody>
      </p:sp>
      <p:sp>
        <p:nvSpPr>
          <p:cNvPr id="11" name="Text 5"/>
          <p:cNvSpPr/>
          <p:nvPr/>
        </p:nvSpPr>
        <p:spPr>
          <a:xfrm>
            <a:off x="1106424" y="2843784"/>
            <a:ext cx="2002536" cy="301752"/>
          </a:xfrm>
          <a:prstGeom prst="rect">
            <a:avLst/>
          </a:prstGeom>
          <a:noFill/>
          <a:ln/>
        </p:spPr>
        <p:txBody>
          <a:bodyPr wrap="none" lIns="0" tIns="0" rIns="0" bIns="0" rtlCol="0" anchor="ctr"/>
          <a:lstStyle/>
          <a:p>
            <a:pPr algn="ctr" indent="0" marL="0">
              <a:lnSpc>
                <a:spcPts val="2320"/>
              </a:lnSpc>
              <a:buNone/>
            </a:pPr>
            <a:endParaRPr lang="en-US" sz="1850" dirty="0"/>
          </a:p>
        </p:txBody>
      </p:sp>
      <p:sp>
        <p:nvSpPr>
          <p:cNvPr id="12" name="Text 6"/>
          <p:cNvSpPr/>
          <p:nvPr/>
        </p:nvSpPr>
        <p:spPr>
          <a:xfrm>
            <a:off x="832104" y="6629400"/>
            <a:ext cx="12984480" cy="301752"/>
          </a:xfrm>
          <a:prstGeom prst="rect">
            <a:avLst/>
          </a:prstGeom>
          <a:noFill/>
          <a:ln/>
        </p:spPr>
        <p:txBody>
          <a:bodyPr wrap="none" lIns="0" tIns="0" rIns="0" bIns="0" rtlCol="0" anchor="ctr"/>
          <a:lstStyle/>
          <a:p>
            <a:pPr algn="l" indent="0" marL="0">
              <a:lnSpc>
                <a:spcPts val="2320"/>
              </a:lnSpc>
              <a:buNone/>
            </a:pPr>
            <a:r>
              <a:rPr lang="en-US" sz="1850" dirty="0">
                <a:solidFill>
                  <a:srgbClr val="E0D6E7"/>
                </a:solidFill>
                <a:latin typeface="思源黑体-思源黑体-ExtraLight" pitchFamily="34" charset="0"/>
                <a:ea typeface="思源黑体-思源黑体-ExtraLight" pitchFamily="34" charset="-122"/>
                <a:cs typeface="思源黑体-思源黑体-ExtraLight" pitchFamily="34" charset="-120"/>
              </a:rPr>
              <a:t> </a:t>
            </a:r>
            <a:endParaRPr lang="en-US" sz="1850" dirty="0"/>
          </a:p>
        </p:txBody>
      </p:sp>
      <p:sp>
        <p:nvSpPr>
          <p:cNvPr id="13" name="Text 7"/>
          <p:cNvSpPr/>
          <p:nvPr/>
        </p:nvSpPr>
        <p:spPr>
          <a:xfrm>
            <a:off x="832104" y="4919472"/>
            <a:ext cx="12984480" cy="301752"/>
          </a:xfrm>
          <a:prstGeom prst="rect">
            <a:avLst/>
          </a:prstGeom>
          <a:noFill/>
          <a:ln/>
        </p:spPr>
        <p:txBody>
          <a:bodyPr wrap="none" lIns="0" tIns="0" rIns="0" bIns="0" rtlCol="0" anchor="ctr"/>
          <a:lstStyle/>
          <a:p>
            <a:pPr algn="l" indent="0" marL="0">
              <a:lnSpc>
                <a:spcPts val="2320"/>
              </a:lnSpc>
              <a:buNone/>
            </a:pPr>
            <a:endParaRPr lang="en-US" sz="1850" dirty="0"/>
          </a:p>
        </p:txBody>
      </p:sp>
      <p:sp>
        <p:nvSpPr>
          <p:cNvPr id="14" name="Text 8"/>
          <p:cNvSpPr/>
          <p:nvPr/>
        </p:nvSpPr>
        <p:spPr>
          <a:xfrm>
            <a:off x="832104" y="4361688"/>
            <a:ext cx="12984480" cy="301752"/>
          </a:xfrm>
          <a:prstGeom prst="rect">
            <a:avLst/>
          </a:prstGeom>
          <a:noFill/>
          <a:ln/>
        </p:spPr>
        <p:txBody>
          <a:bodyPr wrap="none" lIns="0" tIns="0" rIns="0" bIns="0" rtlCol="0" anchor="ctr"/>
          <a:lstStyle/>
          <a:p>
            <a:pPr algn="l" indent="0" marL="0">
              <a:lnSpc>
                <a:spcPts val="2320"/>
              </a:lnSpc>
              <a:buNone/>
            </a:pPr>
            <a:endParaRPr lang="en-US" sz="18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24</Slides>
  <Notes>24</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24</vt:i4>
      </vt:variant>
    </vt:vector>
  </HeadingPairs>
  <TitlesOfParts>
    <vt:vector size="27"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2025-07-10T20:04:15Z</dcterms:created>
  <dcterms:modified xsi:type="dcterms:W3CDTF">2025-07-10T20:04:15Z</dcterms:modified>
</cp:coreProperties>
</file>